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media/audio3.bin" ContentType="audio/unknown"/>
  <Override PartName="/ppt/slides/slide30.xml" ContentType="application/vnd.openxmlformats-officedocument.presentationml.slide+xml"/>
  <Override PartName="/docProps/app.xml" ContentType="application/vnd.openxmlformats-officedocument.extended-properties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media/audio5.bin" ContentType="audio/unknown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wmf" ContentType="image/x-wmf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media/audio1.bin" ContentType="audio/unknown"/>
  <Override PartName="/ppt/slides/slide34.xml" ContentType="application/vnd.openxmlformats-officedocument.presentationml.slide+xml"/>
  <Override PartName="/ppt/media/audio2.bin" ContentType="audio/unknown"/>
  <Override PartName="/ppt/slides/slide44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3.xml" ContentType="application/vnd.openxmlformats-officedocument.presentationml.slide+xml"/>
  <Override PartName="/ppt/media/audio4.bin" ContentType="audio/unknown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</p:sldMasterIdLst>
  <p:handoutMasterIdLst>
    <p:handoutMasterId r:id="rId49"/>
  </p:handoutMasterIdLst>
  <p:sldIdLst>
    <p:sldId id="257" r:id="rId2"/>
    <p:sldId id="261" r:id="rId3"/>
    <p:sldId id="259" r:id="rId4"/>
    <p:sldId id="306" r:id="rId5"/>
    <p:sldId id="262" r:id="rId6"/>
    <p:sldId id="277" r:id="rId7"/>
    <p:sldId id="307" r:id="rId8"/>
    <p:sldId id="263" r:id="rId9"/>
    <p:sldId id="321" r:id="rId10"/>
    <p:sldId id="322" r:id="rId11"/>
    <p:sldId id="323" r:id="rId12"/>
    <p:sldId id="357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8" r:id="rId46"/>
    <p:sldId id="320" r:id="rId47"/>
    <p:sldId id="276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2C2C84"/>
    <a:srgbClr val="333399"/>
    <a:srgbClr val="66CCFF"/>
    <a:srgbClr val="FFFF66"/>
    <a:srgbClr val="FFFF00"/>
    <a:srgbClr val="FF9900"/>
    <a:srgbClr val="212165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Comments="0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1578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printerSettings" Target="printerSettings/printerSettings1.bin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handoutMaster" Target="handoutMasters/handoutMaster1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35" Type="http://schemas.openxmlformats.org/officeDocument/2006/relationships/slide" Target="slides/slide34.xml"/><Relationship Id="rId51" Type="http://schemas.openxmlformats.org/officeDocument/2006/relationships/presProps" Target="presProps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viewProps" Target="viewProps.xml"/><Relationship Id="rId54" Type="http://schemas.openxmlformats.org/officeDocument/2006/relationships/tableStyles" Target="tableStyles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53" Type="http://schemas.openxmlformats.org/officeDocument/2006/relationships/theme" Target="theme/theme1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>
              <a:latin typeface="Abadi MT Condensed Extra Bold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>
              <a:latin typeface="Abadi MT Condensed Extra Bold"/>
            </a:endParaRP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>
              <a:latin typeface="Abadi MT Condensed Extra Bold"/>
            </a:endParaRPr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C5B7588-1390-CF42-84F4-1668C940C9C9}" type="slidenum">
              <a:rPr lang="en-US">
                <a:latin typeface="Abadi MT Condensed Extra Bold"/>
              </a:rPr>
              <a:pPr>
                <a:defRPr/>
              </a:pPr>
              <a:t>‹#›</a:t>
            </a:fld>
            <a:endParaRPr lang="en-US" dirty="0">
              <a:latin typeface="Abadi MT Condensed Extra Bold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42047-A343-C448-A291-C3D3BFA427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F3F4B-0A2F-3A49-9B3F-564556FED4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8900" y="609600"/>
            <a:ext cx="20193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609600"/>
            <a:ext cx="5905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2A5E9-CD03-BE41-8C21-3A26F67A26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905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343400" y="1905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4038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43400" y="40386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9645A-3529-2444-AE84-2DD61CEC53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93A54-41EB-5546-A721-73FEBC96E4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364ED-7AB3-3C4A-82B2-96CEDC41DF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434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BA29D-1D66-DB45-A4D8-3D9CA099487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13966-8A57-E741-B52A-735877D104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3F69C-D4FD-A042-8D29-0044D6B9041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63547-0CB9-AB41-A962-A8D8173E6D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E4C81-2E78-1047-9568-C49F7FE7A3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7762B-BC3F-5F4E-A414-B18254F02A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Abadi MT Condensed Extra Bold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Abadi MT Condensed Extra Bold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latin typeface="Abadi MT Condensed Extra Bold"/>
              </a:defRPr>
            </a:lvl1pPr>
          </a:lstStyle>
          <a:p>
            <a:pPr>
              <a:defRPr/>
            </a:pPr>
            <a:fld id="{E90E8E79-A7BE-2245-BC06-5DAF401B168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badi MT Condensed Extra Bold"/>
          <a:ea typeface="ＭＳ Ｐゴシック" pitchFamily="-109" charset="-128"/>
          <a:cs typeface="ＭＳ Ｐゴシック" pitchFamily="-109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  <a:ea typeface="ＭＳ Ｐゴシック" pitchFamily="-109" charset="-128"/>
          <a:cs typeface="ＭＳ Ｐゴシック" pitchFamily="-109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  <a:ea typeface="ＭＳ Ｐゴシック" pitchFamily="-109" charset="-128"/>
          <a:cs typeface="ＭＳ Ｐゴシック" pitchFamily="-109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  <a:ea typeface="ＭＳ Ｐゴシック" pitchFamily="-109" charset="-128"/>
          <a:cs typeface="ＭＳ Ｐゴシック" pitchFamily="-109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  <a:ea typeface="ＭＳ Ｐゴシック" pitchFamily="-109" charset="-128"/>
          <a:cs typeface="ＭＳ Ｐゴシック" pitchFamily="-109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09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badi MT Condensed Extra Bold"/>
          <a:ea typeface="ＭＳ Ｐゴシック" pitchFamily="-109" charset="-128"/>
          <a:cs typeface="ＭＳ Ｐゴシック" pitchFamily="-109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badi MT Condensed Extra Bold"/>
          <a:ea typeface="ＭＳ Ｐゴシック" pitchFamily="-109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badi MT Condensed Extra Bold"/>
          <a:ea typeface="ＭＳ Ｐゴシック" pitchFamily="-109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badi MT Condensed Extra Bold"/>
          <a:ea typeface="ＭＳ Ｐゴシック" pitchFamily="-109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badi MT Condensed Extra Bold"/>
          <a:ea typeface="ＭＳ Ｐゴシック" pitchFamily="-109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wmf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13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16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0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4" Type="http://schemas.openxmlformats.org/officeDocument/2006/relationships/slide" Target="slide39.xml"/><Relationship Id="rId4" Type="http://schemas.openxmlformats.org/officeDocument/2006/relationships/slide" Target="slide9.xml"/><Relationship Id="rId7" Type="http://schemas.openxmlformats.org/officeDocument/2006/relationships/slide" Target="slide18.xml"/><Relationship Id="rId11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6" Type="http://schemas.openxmlformats.org/officeDocument/2006/relationships/slide" Target="slide45.xml"/><Relationship Id="rId8" Type="http://schemas.openxmlformats.org/officeDocument/2006/relationships/slide" Target="slide21.xml"/><Relationship Id="rId13" Type="http://schemas.openxmlformats.org/officeDocument/2006/relationships/slide" Target="slide36.xml"/><Relationship Id="rId10" Type="http://schemas.openxmlformats.org/officeDocument/2006/relationships/slide" Target="slide27.xml"/><Relationship Id="rId5" Type="http://schemas.openxmlformats.org/officeDocument/2006/relationships/slide" Target="slide12.xml"/><Relationship Id="rId15" Type="http://schemas.openxmlformats.org/officeDocument/2006/relationships/slide" Target="slide42.xml"/><Relationship Id="rId12" Type="http://schemas.openxmlformats.org/officeDocument/2006/relationships/slide" Target="slide33.xml"/><Relationship Id="rId2" Type="http://schemas.openxmlformats.org/officeDocument/2006/relationships/slide" Target="slide3.xml"/><Relationship Id="rId9" Type="http://schemas.openxmlformats.org/officeDocument/2006/relationships/slide" Target="slide24.xml"/><Relationship Id="rId3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2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6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" Target="slide29.xml"/><Relationship Id="rId4" Type="http://schemas.openxmlformats.org/officeDocument/2006/relationships/image" Target="../media/image1.png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5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31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35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3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37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3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40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4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43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4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2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46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4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" Target="slide2.xml"/><Relationship Id="rId1" Type="http://schemas.openxmlformats.org/officeDocument/2006/relationships/slideLayout" Target="../slideLayouts/slideLayout6.xml"/><Relationship Id="rId2" Type="http://schemas.openxmlformats.org/officeDocument/2006/relationships/audio" Target="../media/audio5.bin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image" Target="../media/image4.wmf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slide" Target="slide2.xml"/><Relationship Id="rId5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7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3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2.xml"/><Relationship Id="rId1" Type="http://schemas.openxmlformats.org/officeDocument/2006/relationships/audio" Target="../media/audio4.bin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.wmf"/><Relationship Id="rId5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png"/><Relationship Id="rId4" Type="http://schemas.openxmlformats.org/officeDocument/2006/relationships/slide" Target="slide10.xml"/><Relationship Id="rId1" Type="http://schemas.openxmlformats.org/officeDocument/2006/relationships/audio" Target="../media/audio2.bin"/><Relationship Id="rId2" Type="http://schemas.openxmlformats.org/officeDocument/2006/relationships/audio" Target="../media/audio3.bin"/><Relationship Id="rId3" Type="http://schemas.openxmlformats.org/officeDocument/2006/relationships/slideLayout" Target="../slideLayouts/slideLayout12.xml"/><Relationship Id="rId5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4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lets_play.wav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19"/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66800" y="533400"/>
            <a:ext cx="70104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5000" dirty="0">
                <a:solidFill>
                  <a:schemeClr val="bg1"/>
                </a:solidFill>
                <a:latin typeface="Abadi MT Condensed Extra Bold" pitchFamily="-109" charset="0"/>
                <a:ea typeface="Abadi MT Condensed Extra Bold" pitchFamily="-109" charset="0"/>
                <a:cs typeface="Abadi MT Condensed Extra Bold" pitchFamily="-109" charset="0"/>
              </a:rPr>
              <a:t>Who Wants</a:t>
            </a:r>
            <a:r>
              <a:rPr lang="en-US" sz="5000" dirty="0" smtClean="0">
                <a:solidFill>
                  <a:schemeClr val="bg1"/>
                </a:solidFill>
                <a:latin typeface="Abadi MT Condensed Extra Bold" pitchFamily="-109" charset="0"/>
                <a:ea typeface="Abadi MT Condensed Extra Bold" pitchFamily="-109" charset="0"/>
                <a:cs typeface="Abadi MT Condensed Extra Bold" pitchFamily="-109" charset="0"/>
              </a:rPr>
              <a:t> To Be A…</a:t>
            </a:r>
            <a:r>
              <a:rPr lang="en-US" sz="5000" dirty="0">
                <a:solidFill>
                  <a:schemeClr val="bg1"/>
                </a:solidFill>
                <a:latin typeface="Abadi MT Condensed Extra Bold" pitchFamily="-109" charset="0"/>
                <a:ea typeface="Abadi MT Condensed Extra Bold" pitchFamily="-109" charset="0"/>
                <a:cs typeface="Abadi MT Condensed Extra Bold" pitchFamily="-109" charset="0"/>
              </a:rPr>
              <a:t>…….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1752600"/>
            <a:ext cx="3951660" cy="3443260"/>
          </a:xfrm>
          <a:prstGeom prst="rect">
            <a:avLst/>
          </a:prstGeom>
          <a:ln w="127000" cap="rnd">
            <a:solidFill>
              <a:schemeClr val="bg1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90600" y="5334000"/>
            <a:ext cx="7086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Abadi MT Condensed Extra Bold" pitchFamily="-109" charset="0"/>
                <a:ea typeface="Abadi MT Condensed Extra Bold" pitchFamily="-109" charset="0"/>
                <a:cs typeface="Abadi MT Condensed Extra Bold" pitchFamily="-109" charset="0"/>
              </a:rPr>
              <a:t>FAMOUS CHEF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94" fill="hold"/>
                                        <p:tgtEl>
                                          <p:spTgt spid="30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7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10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4"/>
                </p:tgtEl>
              </p:cMediaNode>
            </p:audio>
          </p:childTnLst>
        </p:cTn>
      </p:par>
    </p:tnLst>
    <p:bldLst>
      <p:bldP spid="8" grpId="0"/>
      <p:bldP spid="10" grpId="0"/>
      <p:bldP spid="1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25604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3581400" y="3048000"/>
            <a:ext cx="1403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$300</a:t>
            </a:r>
          </a:p>
        </p:txBody>
      </p:sp>
      <p:pic>
        <p:nvPicPr>
          <p:cNvPr id="26636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4958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77840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8674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5715000" y="6172200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778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84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4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8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533400" y="838200"/>
            <a:ext cx="7924800" cy="1143000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The best source of iron is</a:t>
            </a:r>
          </a:p>
        </p:txBody>
      </p:sp>
      <p:sp>
        <p:nvSpPr>
          <p:cNvPr id="114702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Steak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4703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Chicken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4704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Spinach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14705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Liver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67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2082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$1,000 Question</a:t>
            </a: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14710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14712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8382000" y="2286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147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147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2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710"/>
                </p:tgtEl>
              </p:cMediaNode>
            </p:audio>
          </p:childTnLst>
        </p:cTn>
      </p:par>
    </p:tnLst>
    <p:bldLst>
      <p:bldP spid="114702" grpId="0" autoUpdateAnimBg="0"/>
      <p:bldP spid="114703" grpId="0" autoUpdateAnimBg="0"/>
      <p:bldP spid="114704" grpId="0" autoUpdateAnimBg="0"/>
      <p:bldP spid="114705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28676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6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581400" y="3048000"/>
            <a:ext cx="1403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$500</a:t>
            </a:r>
          </a:p>
        </p:txBody>
      </p:sp>
      <p:pic>
        <p:nvPicPr>
          <p:cNvPr id="29708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29711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80912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809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9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A guide to help you eat healthy is</a:t>
            </a:r>
          </a:p>
        </p:txBody>
      </p:sp>
      <p:sp>
        <p:nvSpPr>
          <p:cNvPr id="30723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152400"/>
            <a:ext cx="990600" cy="1524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$1000 Question</a:t>
            </a:r>
          </a:p>
        </p:txBody>
      </p:sp>
      <p:sp>
        <p:nvSpPr>
          <p:cNvPr id="81934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Recipe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1935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My Pyramid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1936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Food label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1937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495800" y="41910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Menu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2082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$1,000 Question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81942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81944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8382000" y="2286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819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1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819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44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42"/>
                </p:tgtEl>
              </p:cMediaNode>
            </p:audio>
          </p:childTnLst>
        </p:cTn>
      </p:par>
    </p:tnLst>
    <p:bldLst>
      <p:bldP spid="81934" grpId="0" autoUpdateAnimBg="0"/>
      <p:bldP spid="81935" grpId="0" autoUpdateAnimBg="0"/>
      <p:bldP spid="81936" grpId="0" autoUpdateAnimBg="0"/>
      <p:bldP spid="8193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31749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2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3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4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5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3352800" y="3048000"/>
            <a:ext cx="19089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$1,000</a:t>
            </a:r>
          </a:p>
        </p:txBody>
      </p:sp>
      <p:pic>
        <p:nvPicPr>
          <p:cNvPr id="32780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32783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83984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839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98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797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798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05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228600"/>
            <a:ext cx="914400" cy="2286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$2000 Question</a:t>
            </a:r>
          </a:p>
        </p:txBody>
      </p:sp>
      <p:sp>
        <p:nvSpPr>
          <p:cNvPr id="85006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 smtClean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chemeClr val="bg1"/>
                </a:solidFill>
              </a:rPr>
              <a:t> Meat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85007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Apple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85008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Ritz Crackers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85009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Carrots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2082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$2,000 Question</a:t>
            </a: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85014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15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85016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8382000" y="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An example of a perishable food is 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850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5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5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85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016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014"/>
                </p:tgtEl>
              </p:cMediaNode>
            </p:audio>
          </p:childTnLst>
        </p:cTn>
      </p:par>
    </p:tnLst>
    <p:bldLst>
      <p:bldP spid="85006" grpId="0" autoUpdateAnimBg="0"/>
      <p:bldP spid="85007" grpId="0" autoUpdateAnimBg="0"/>
      <p:bldP spid="85008" grpId="0" autoUpdateAnimBg="0"/>
      <p:bldP spid="8500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34821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4"/>
          <p:cNvSpPr>
            <a:spLocks noChangeShapeType="1"/>
          </p:cNvSpPr>
          <p:nvPr/>
        </p:nvSpPr>
        <p:spPr bwMode="auto">
          <a:xfrm>
            <a:off x="5816600" y="64008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1" name="Line 5"/>
          <p:cNvSpPr>
            <a:spLocks noChangeShapeType="1"/>
          </p:cNvSpPr>
          <p:nvPr/>
        </p:nvSpPr>
        <p:spPr bwMode="auto">
          <a:xfrm>
            <a:off x="5892800" y="68580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2" name="Line 6"/>
          <p:cNvSpPr>
            <a:spLocks noChangeShapeType="1"/>
          </p:cNvSpPr>
          <p:nvPr/>
        </p:nvSpPr>
        <p:spPr bwMode="auto">
          <a:xfrm>
            <a:off x="5130800" y="66294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3" name="Line 7"/>
          <p:cNvSpPr>
            <a:spLocks noChangeShapeType="1"/>
          </p:cNvSpPr>
          <p:nvPr/>
        </p:nvSpPr>
        <p:spPr bwMode="auto">
          <a:xfrm>
            <a:off x="8255000" y="66294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4" name="Line 8"/>
          <p:cNvSpPr>
            <a:spLocks noChangeShapeType="1"/>
          </p:cNvSpPr>
          <p:nvPr/>
        </p:nvSpPr>
        <p:spPr bwMode="auto">
          <a:xfrm flipH="1">
            <a:off x="5588000" y="64008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>
            <a:off x="5588000" y="66294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6" name="Line 10"/>
          <p:cNvSpPr>
            <a:spLocks noChangeShapeType="1"/>
          </p:cNvSpPr>
          <p:nvPr/>
        </p:nvSpPr>
        <p:spPr bwMode="auto">
          <a:xfrm flipV="1">
            <a:off x="7874000" y="6629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7" name="Line 11"/>
          <p:cNvSpPr>
            <a:spLocks noChangeShapeType="1"/>
          </p:cNvSpPr>
          <p:nvPr/>
        </p:nvSpPr>
        <p:spPr bwMode="auto">
          <a:xfrm>
            <a:off x="7874000" y="6400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8" name="Line 12"/>
          <p:cNvSpPr>
            <a:spLocks noChangeShapeType="1"/>
          </p:cNvSpPr>
          <p:nvPr/>
        </p:nvSpPr>
        <p:spPr bwMode="auto">
          <a:xfrm>
            <a:off x="5867400" y="57912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19" name="Line 13"/>
          <p:cNvSpPr>
            <a:spLocks noChangeShapeType="1"/>
          </p:cNvSpPr>
          <p:nvPr/>
        </p:nvSpPr>
        <p:spPr bwMode="auto">
          <a:xfrm>
            <a:off x="5943600" y="62484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0" name="Line 14"/>
          <p:cNvSpPr>
            <a:spLocks noChangeShapeType="1"/>
          </p:cNvSpPr>
          <p:nvPr/>
        </p:nvSpPr>
        <p:spPr bwMode="auto">
          <a:xfrm>
            <a:off x="5181600" y="60198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1" name="Line 15"/>
          <p:cNvSpPr>
            <a:spLocks noChangeShapeType="1"/>
          </p:cNvSpPr>
          <p:nvPr/>
        </p:nvSpPr>
        <p:spPr bwMode="auto">
          <a:xfrm>
            <a:off x="8305800" y="60198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2" name="Line 16"/>
          <p:cNvSpPr>
            <a:spLocks noChangeShapeType="1"/>
          </p:cNvSpPr>
          <p:nvPr/>
        </p:nvSpPr>
        <p:spPr bwMode="auto">
          <a:xfrm flipH="1">
            <a:off x="5638800" y="57912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3" name="Line 17"/>
          <p:cNvSpPr>
            <a:spLocks noChangeShapeType="1"/>
          </p:cNvSpPr>
          <p:nvPr/>
        </p:nvSpPr>
        <p:spPr bwMode="auto">
          <a:xfrm>
            <a:off x="5638800" y="60198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4" name="Line 18"/>
          <p:cNvSpPr>
            <a:spLocks noChangeShapeType="1"/>
          </p:cNvSpPr>
          <p:nvPr/>
        </p:nvSpPr>
        <p:spPr bwMode="auto">
          <a:xfrm flipV="1">
            <a:off x="7924800" y="6019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5" name="Line 19"/>
          <p:cNvSpPr>
            <a:spLocks noChangeShapeType="1"/>
          </p:cNvSpPr>
          <p:nvPr/>
        </p:nvSpPr>
        <p:spPr bwMode="auto">
          <a:xfrm>
            <a:off x="7924800" y="5791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6" name="Line 20"/>
          <p:cNvSpPr>
            <a:spLocks noChangeShapeType="1"/>
          </p:cNvSpPr>
          <p:nvPr/>
        </p:nvSpPr>
        <p:spPr bwMode="auto">
          <a:xfrm>
            <a:off x="5867400" y="51816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7" name="Line 21"/>
          <p:cNvSpPr>
            <a:spLocks noChangeShapeType="1"/>
          </p:cNvSpPr>
          <p:nvPr/>
        </p:nvSpPr>
        <p:spPr bwMode="auto">
          <a:xfrm>
            <a:off x="5943600" y="56388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8" name="Line 22"/>
          <p:cNvSpPr>
            <a:spLocks noChangeShapeType="1"/>
          </p:cNvSpPr>
          <p:nvPr/>
        </p:nvSpPr>
        <p:spPr bwMode="auto">
          <a:xfrm>
            <a:off x="5181600" y="54102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29" name="Line 23"/>
          <p:cNvSpPr>
            <a:spLocks noChangeShapeType="1"/>
          </p:cNvSpPr>
          <p:nvPr/>
        </p:nvSpPr>
        <p:spPr bwMode="auto">
          <a:xfrm>
            <a:off x="8305800" y="54102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0" name="Line 24"/>
          <p:cNvSpPr>
            <a:spLocks noChangeShapeType="1"/>
          </p:cNvSpPr>
          <p:nvPr/>
        </p:nvSpPr>
        <p:spPr bwMode="auto">
          <a:xfrm flipH="1">
            <a:off x="5638800" y="51816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1" name="Line 25"/>
          <p:cNvSpPr>
            <a:spLocks noChangeShapeType="1"/>
          </p:cNvSpPr>
          <p:nvPr/>
        </p:nvSpPr>
        <p:spPr bwMode="auto">
          <a:xfrm>
            <a:off x="5638800" y="54102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2" name="Line 26"/>
          <p:cNvSpPr>
            <a:spLocks noChangeShapeType="1"/>
          </p:cNvSpPr>
          <p:nvPr/>
        </p:nvSpPr>
        <p:spPr bwMode="auto">
          <a:xfrm flipV="1">
            <a:off x="7924800" y="5410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3" name="Line 27"/>
          <p:cNvSpPr>
            <a:spLocks noChangeShapeType="1"/>
          </p:cNvSpPr>
          <p:nvPr/>
        </p:nvSpPr>
        <p:spPr bwMode="auto">
          <a:xfrm>
            <a:off x="7924800" y="5181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4" name="Line 28"/>
          <p:cNvSpPr>
            <a:spLocks noChangeShapeType="1"/>
          </p:cNvSpPr>
          <p:nvPr/>
        </p:nvSpPr>
        <p:spPr bwMode="auto">
          <a:xfrm>
            <a:off x="5867400" y="45720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5" name="Line 29"/>
          <p:cNvSpPr>
            <a:spLocks noChangeShapeType="1"/>
          </p:cNvSpPr>
          <p:nvPr/>
        </p:nvSpPr>
        <p:spPr bwMode="auto">
          <a:xfrm>
            <a:off x="5943600" y="50292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6" name="Line 30"/>
          <p:cNvSpPr>
            <a:spLocks noChangeShapeType="1"/>
          </p:cNvSpPr>
          <p:nvPr/>
        </p:nvSpPr>
        <p:spPr bwMode="auto">
          <a:xfrm>
            <a:off x="5181600" y="48006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7" name="Line 31"/>
          <p:cNvSpPr>
            <a:spLocks noChangeShapeType="1"/>
          </p:cNvSpPr>
          <p:nvPr/>
        </p:nvSpPr>
        <p:spPr bwMode="auto">
          <a:xfrm>
            <a:off x="8305800" y="48006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8" name="Line 32"/>
          <p:cNvSpPr>
            <a:spLocks noChangeShapeType="1"/>
          </p:cNvSpPr>
          <p:nvPr/>
        </p:nvSpPr>
        <p:spPr bwMode="auto">
          <a:xfrm flipH="1">
            <a:off x="5638800" y="45720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39" name="Line 33"/>
          <p:cNvSpPr>
            <a:spLocks noChangeShapeType="1"/>
          </p:cNvSpPr>
          <p:nvPr/>
        </p:nvSpPr>
        <p:spPr bwMode="auto">
          <a:xfrm>
            <a:off x="5638800" y="48006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0" name="Line 34"/>
          <p:cNvSpPr>
            <a:spLocks noChangeShapeType="1"/>
          </p:cNvSpPr>
          <p:nvPr/>
        </p:nvSpPr>
        <p:spPr bwMode="auto">
          <a:xfrm flipV="1">
            <a:off x="7924800" y="4800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1" name="Line 35"/>
          <p:cNvSpPr>
            <a:spLocks noChangeShapeType="1"/>
          </p:cNvSpPr>
          <p:nvPr/>
        </p:nvSpPr>
        <p:spPr bwMode="auto">
          <a:xfrm>
            <a:off x="7924800" y="45720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2" name="Line 36"/>
          <p:cNvSpPr>
            <a:spLocks noChangeShapeType="1"/>
          </p:cNvSpPr>
          <p:nvPr/>
        </p:nvSpPr>
        <p:spPr bwMode="auto">
          <a:xfrm>
            <a:off x="5816600" y="39624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3" name="Line 37"/>
          <p:cNvSpPr>
            <a:spLocks noChangeShapeType="1"/>
          </p:cNvSpPr>
          <p:nvPr/>
        </p:nvSpPr>
        <p:spPr bwMode="auto">
          <a:xfrm>
            <a:off x="5892800" y="44196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4" name="Line 38"/>
          <p:cNvSpPr>
            <a:spLocks noChangeShapeType="1"/>
          </p:cNvSpPr>
          <p:nvPr/>
        </p:nvSpPr>
        <p:spPr bwMode="auto">
          <a:xfrm>
            <a:off x="5130800" y="41910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5" name="Line 39"/>
          <p:cNvSpPr>
            <a:spLocks noChangeShapeType="1"/>
          </p:cNvSpPr>
          <p:nvPr/>
        </p:nvSpPr>
        <p:spPr bwMode="auto">
          <a:xfrm>
            <a:off x="8255000" y="41910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6" name="Line 40"/>
          <p:cNvSpPr>
            <a:spLocks noChangeShapeType="1"/>
          </p:cNvSpPr>
          <p:nvPr/>
        </p:nvSpPr>
        <p:spPr bwMode="auto">
          <a:xfrm flipH="1">
            <a:off x="5588000" y="39624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7" name="Line 41"/>
          <p:cNvSpPr>
            <a:spLocks noChangeShapeType="1"/>
          </p:cNvSpPr>
          <p:nvPr/>
        </p:nvSpPr>
        <p:spPr bwMode="auto">
          <a:xfrm>
            <a:off x="5588000" y="41910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8" name="Line 42"/>
          <p:cNvSpPr>
            <a:spLocks noChangeShapeType="1"/>
          </p:cNvSpPr>
          <p:nvPr/>
        </p:nvSpPr>
        <p:spPr bwMode="auto">
          <a:xfrm flipV="1">
            <a:off x="7874000" y="41910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49" name="Line 43"/>
          <p:cNvSpPr>
            <a:spLocks noChangeShapeType="1"/>
          </p:cNvSpPr>
          <p:nvPr/>
        </p:nvSpPr>
        <p:spPr bwMode="auto">
          <a:xfrm>
            <a:off x="7874000" y="3962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0" name="Line 44"/>
          <p:cNvSpPr>
            <a:spLocks noChangeShapeType="1"/>
          </p:cNvSpPr>
          <p:nvPr/>
        </p:nvSpPr>
        <p:spPr bwMode="auto">
          <a:xfrm>
            <a:off x="5867400" y="33528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1" name="Line 45"/>
          <p:cNvSpPr>
            <a:spLocks noChangeShapeType="1"/>
          </p:cNvSpPr>
          <p:nvPr/>
        </p:nvSpPr>
        <p:spPr bwMode="auto">
          <a:xfrm>
            <a:off x="5943600" y="38100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2" name="Line 46"/>
          <p:cNvSpPr>
            <a:spLocks noChangeShapeType="1"/>
          </p:cNvSpPr>
          <p:nvPr/>
        </p:nvSpPr>
        <p:spPr bwMode="auto">
          <a:xfrm>
            <a:off x="5181600" y="35814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3" name="Line 47"/>
          <p:cNvSpPr>
            <a:spLocks noChangeShapeType="1"/>
          </p:cNvSpPr>
          <p:nvPr/>
        </p:nvSpPr>
        <p:spPr bwMode="auto">
          <a:xfrm>
            <a:off x="8305800" y="35814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4" name="Line 48"/>
          <p:cNvSpPr>
            <a:spLocks noChangeShapeType="1"/>
          </p:cNvSpPr>
          <p:nvPr/>
        </p:nvSpPr>
        <p:spPr bwMode="auto">
          <a:xfrm flipH="1">
            <a:off x="5638800" y="33528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5" name="Line 49"/>
          <p:cNvSpPr>
            <a:spLocks noChangeShapeType="1"/>
          </p:cNvSpPr>
          <p:nvPr/>
        </p:nvSpPr>
        <p:spPr bwMode="auto">
          <a:xfrm>
            <a:off x="5638800" y="35814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6" name="Line 50"/>
          <p:cNvSpPr>
            <a:spLocks noChangeShapeType="1"/>
          </p:cNvSpPr>
          <p:nvPr/>
        </p:nvSpPr>
        <p:spPr bwMode="auto">
          <a:xfrm flipV="1">
            <a:off x="7924800" y="3581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7" name="Line 51"/>
          <p:cNvSpPr>
            <a:spLocks noChangeShapeType="1"/>
          </p:cNvSpPr>
          <p:nvPr/>
        </p:nvSpPr>
        <p:spPr bwMode="auto">
          <a:xfrm>
            <a:off x="7924800" y="3352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8" name="Line 52"/>
          <p:cNvSpPr>
            <a:spLocks noChangeShapeType="1"/>
          </p:cNvSpPr>
          <p:nvPr/>
        </p:nvSpPr>
        <p:spPr bwMode="auto">
          <a:xfrm>
            <a:off x="5867400" y="27432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59" name="Line 53"/>
          <p:cNvSpPr>
            <a:spLocks noChangeShapeType="1"/>
          </p:cNvSpPr>
          <p:nvPr/>
        </p:nvSpPr>
        <p:spPr bwMode="auto">
          <a:xfrm>
            <a:off x="5943600" y="32004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0" name="Line 54"/>
          <p:cNvSpPr>
            <a:spLocks noChangeShapeType="1"/>
          </p:cNvSpPr>
          <p:nvPr/>
        </p:nvSpPr>
        <p:spPr bwMode="auto">
          <a:xfrm>
            <a:off x="5181600" y="29718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1" name="Line 55"/>
          <p:cNvSpPr>
            <a:spLocks noChangeShapeType="1"/>
          </p:cNvSpPr>
          <p:nvPr/>
        </p:nvSpPr>
        <p:spPr bwMode="auto">
          <a:xfrm>
            <a:off x="8305800" y="29718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2" name="Line 56"/>
          <p:cNvSpPr>
            <a:spLocks noChangeShapeType="1"/>
          </p:cNvSpPr>
          <p:nvPr/>
        </p:nvSpPr>
        <p:spPr bwMode="auto">
          <a:xfrm flipH="1">
            <a:off x="5638800" y="27432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3" name="Line 57"/>
          <p:cNvSpPr>
            <a:spLocks noChangeShapeType="1"/>
          </p:cNvSpPr>
          <p:nvPr/>
        </p:nvSpPr>
        <p:spPr bwMode="auto">
          <a:xfrm>
            <a:off x="5638800" y="29718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4" name="Line 58"/>
          <p:cNvSpPr>
            <a:spLocks noChangeShapeType="1"/>
          </p:cNvSpPr>
          <p:nvPr/>
        </p:nvSpPr>
        <p:spPr bwMode="auto">
          <a:xfrm flipV="1">
            <a:off x="7924800" y="2971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5" name="Line 59"/>
          <p:cNvSpPr>
            <a:spLocks noChangeShapeType="1"/>
          </p:cNvSpPr>
          <p:nvPr/>
        </p:nvSpPr>
        <p:spPr bwMode="auto">
          <a:xfrm>
            <a:off x="7924800" y="2743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6" name="Line 60"/>
          <p:cNvSpPr>
            <a:spLocks noChangeShapeType="1"/>
          </p:cNvSpPr>
          <p:nvPr/>
        </p:nvSpPr>
        <p:spPr bwMode="auto">
          <a:xfrm>
            <a:off x="5867400" y="21336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7" name="Line 61"/>
          <p:cNvSpPr>
            <a:spLocks noChangeShapeType="1"/>
          </p:cNvSpPr>
          <p:nvPr/>
        </p:nvSpPr>
        <p:spPr bwMode="auto">
          <a:xfrm>
            <a:off x="5943600" y="25908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8" name="Line 62"/>
          <p:cNvSpPr>
            <a:spLocks noChangeShapeType="1"/>
          </p:cNvSpPr>
          <p:nvPr/>
        </p:nvSpPr>
        <p:spPr bwMode="auto">
          <a:xfrm>
            <a:off x="5181600" y="23622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69" name="Line 63"/>
          <p:cNvSpPr>
            <a:spLocks noChangeShapeType="1"/>
          </p:cNvSpPr>
          <p:nvPr/>
        </p:nvSpPr>
        <p:spPr bwMode="auto">
          <a:xfrm>
            <a:off x="8305800" y="23622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0" name="Line 64"/>
          <p:cNvSpPr>
            <a:spLocks noChangeShapeType="1"/>
          </p:cNvSpPr>
          <p:nvPr/>
        </p:nvSpPr>
        <p:spPr bwMode="auto">
          <a:xfrm flipH="1">
            <a:off x="5638800" y="21336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1" name="Line 65"/>
          <p:cNvSpPr>
            <a:spLocks noChangeShapeType="1"/>
          </p:cNvSpPr>
          <p:nvPr/>
        </p:nvSpPr>
        <p:spPr bwMode="auto">
          <a:xfrm>
            <a:off x="5638800" y="23622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2" name="Line 66"/>
          <p:cNvSpPr>
            <a:spLocks noChangeShapeType="1"/>
          </p:cNvSpPr>
          <p:nvPr/>
        </p:nvSpPr>
        <p:spPr bwMode="auto">
          <a:xfrm flipV="1">
            <a:off x="7924800" y="2362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3" name="Line 67"/>
          <p:cNvSpPr>
            <a:spLocks noChangeShapeType="1"/>
          </p:cNvSpPr>
          <p:nvPr/>
        </p:nvSpPr>
        <p:spPr bwMode="auto">
          <a:xfrm>
            <a:off x="7924800" y="2133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4" name="Line 196"/>
          <p:cNvSpPr>
            <a:spLocks noChangeShapeType="1"/>
          </p:cNvSpPr>
          <p:nvPr/>
        </p:nvSpPr>
        <p:spPr bwMode="auto">
          <a:xfrm>
            <a:off x="5791200" y="14478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5" name="Line 197"/>
          <p:cNvSpPr>
            <a:spLocks noChangeShapeType="1"/>
          </p:cNvSpPr>
          <p:nvPr/>
        </p:nvSpPr>
        <p:spPr bwMode="auto">
          <a:xfrm>
            <a:off x="5867400" y="19050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6" name="Line 198"/>
          <p:cNvSpPr>
            <a:spLocks noChangeShapeType="1"/>
          </p:cNvSpPr>
          <p:nvPr/>
        </p:nvSpPr>
        <p:spPr bwMode="auto">
          <a:xfrm>
            <a:off x="5105400" y="16764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7" name="Line 199"/>
          <p:cNvSpPr>
            <a:spLocks noChangeShapeType="1"/>
          </p:cNvSpPr>
          <p:nvPr/>
        </p:nvSpPr>
        <p:spPr bwMode="auto">
          <a:xfrm>
            <a:off x="8229600" y="16764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8" name="Line 200"/>
          <p:cNvSpPr>
            <a:spLocks noChangeShapeType="1"/>
          </p:cNvSpPr>
          <p:nvPr/>
        </p:nvSpPr>
        <p:spPr bwMode="auto">
          <a:xfrm flipH="1">
            <a:off x="5562600" y="14478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79" name="Line 201"/>
          <p:cNvSpPr>
            <a:spLocks noChangeShapeType="1"/>
          </p:cNvSpPr>
          <p:nvPr/>
        </p:nvSpPr>
        <p:spPr bwMode="auto">
          <a:xfrm>
            <a:off x="5562600" y="16764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0" name="Line 202"/>
          <p:cNvSpPr>
            <a:spLocks noChangeShapeType="1"/>
          </p:cNvSpPr>
          <p:nvPr/>
        </p:nvSpPr>
        <p:spPr bwMode="auto">
          <a:xfrm flipV="1">
            <a:off x="7848600" y="1676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1" name="Line 203"/>
          <p:cNvSpPr>
            <a:spLocks noChangeShapeType="1"/>
          </p:cNvSpPr>
          <p:nvPr/>
        </p:nvSpPr>
        <p:spPr bwMode="auto">
          <a:xfrm>
            <a:off x="7848600" y="1447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2" name="Line 204"/>
          <p:cNvSpPr>
            <a:spLocks noChangeShapeType="1"/>
          </p:cNvSpPr>
          <p:nvPr/>
        </p:nvSpPr>
        <p:spPr bwMode="auto">
          <a:xfrm>
            <a:off x="1066800" y="57912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3" name="Line 205"/>
          <p:cNvSpPr>
            <a:spLocks noChangeShapeType="1"/>
          </p:cNvSpPr>
          <p:nvPr/>
        </p:nvSpPr>
        <p:spPr bwMode="auto">
          <a:xfrm>
            <a:off x="1143000" y="62484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4" name="Line 206"/>
          <p:cNvSpPr>
            <a:spLocks noChangeShapeType="1"/>
          </p:cNvSpPr>
          <p:nvPr/>
        </p:nvSpPr>
        <p:spPr bwMode="auto">
          <a:xfrm>
            <a:off x="381000" y="60198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5" name="Line 207"/>
          <p:cNvSpPr>
            <a:spLocks noChangeShapeType="1"/>
          </p:cNvSpPr>
          <p:nvPr/>
        </p:nvSpPr>
        <p:spPr bwMode="auto">
          <a:xfrm>
            <a:off x="3505200" y="60198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6" name="Line 208"/>
          <p:cNvSpPr>
            <a:spLocks noChangeShapeType="1"/>
          </p:cNvSpPr>
          <p:nvPr/>
        </p:nvSpPr>
        <p:spPr bwMode="auto">
          <a:xfrm flipH="1">
            <a:off x="838200" y="57912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7" name="Line 209"/>
          <p:cNvSpPr>
            <a:spLocks noChangeShapeType="1"/>
          </p:cNvSpPr>
          <p:nvPr/>
        </p:nvSpPr>
        <p:spPr bwMode="auto">
          <a:xfrm>
            <a:off x="838200" y="60198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8" name="Line 210"/>
          <p:cNvSpPr>
            <a:spLocks noChangeShapeType="1"/>
          </p:cNvSpPr>
          <p:nvPr/>
        </p:nvSpPr>
        <p:spPr bwMode="auto">
          <a:xfrm flipV="1">
            <a:off x="3124200" y="6019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89" name="Line 211"/>
          <p:cNvSpPr>
            <a:spLocks noChangeShapeType="1"/>
          </p:cNvSpPr>
          <p:nvPr/>
        </p:nvSpPr>
        <p:spPr bwMode="auto">
          <a:xfrm>
            <a:off x="3124200" y="5791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0" name="Line 212"/>
          <p:cNvSpPr>
            <a:spLocks noChangeShapeType="1"/>
          </p:cNvSpPr>
          <p:nvPr/>
        </p:nvSpPr>
        <p:spPr bwMode="auto">
          <a:xfrm>
            <a:off x="1066800" y="51816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1" name="Line 213"/>
          <p:cNvSpPr>
            <a:spLocks noChangeShapeType="1"/>
          </p:cNvSpPr>
          <p:nvPr/>
        </p:nvSpPr>
        <p:spPr bwMode="auto">
          <a:xfrm>
            <a:off x="1143000" y="56388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2" name="Line 214"/>
          <p:cNvSpPr>
            <a:spLocks noChangeShapeType="1"/>
          </p:cNvSpPr>
          <p:nvPr/>
        </p:nvSpPr>
        <p:spPr bwMode="auto">
          <a:xfrm>
            <a:off x="381000" y="54102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3" name="Line 215"/>
          <p:cNvSpPr>
            <a:spLocks noChangeShapeType="1"/>
          </p:cNvSpPr>
          <p:nvPr/>
        </p:nvSpPr>
        <p:spPr bwMode="auto">
          <a:xfrm>
            <a:off x="3505200" y="54102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4" name="Line 216"/>
          <p:cNvSpPr>
            <a:spLocks noChangeShapeType="1"/>
          </p:cNvSpPr>
          <p:nvPr/>
        </p:nvSpPr>
        <p:spPr bwMode="auto">
          <a:xfrm flipH="1">
            <a:off x="838200" y="51816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5" name="Line 217"/>
          <p:cNvSpPr>
            <a:spLocks noChangeShapeType="1"/>
          </p:cNvSpPr>
          <p:nvPr/>
        </p:nvSpPr>
        <p:spPr bwMode="auto">
          <a:xfrm>
            <a:off x="838200" y="54102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6" name="Line 218"/>
          <p:cNvSpPr>
            <a:spLocks noChangeShapeType="1"/>
          </p:cNvSpPr>
          <p:nvPr/>
        </p:nvSpPr>
        <p:spPr bwMode="auto">
          <a:xfrm flipV="1">
            <a:off x="3124200" y="5410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7" name="Line 219"/>
          <p:cNvSpPr>
            <a:spLocks noChangeShapeType="1"/>
          </p:cNvSpPr>
          <p:nvPr/>
        </p:nvSpPr>
        <p:spPr bwMode="auto">
          <a:xfrm>
            <a:off x="3124200" y="5181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8" name="Line 220"/>
          <p:cNvSpPr>
            <a:spLocks noChangeShapeType="1"/>
          </p:cNvSpPr>
          <p:nvPr/>
        </p:nvSpPr>
        <p:spPr bwMode="auto">
          <a:xfrm>
            <a:off x="1066800" y="45720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499" name="Line 221"/>
          <p:cNvSpPr>
            <a:spLocks noChangeShapeType="1"/>
          </p:cNvSpPr>
          <p:nvPr/>
        </p:nvSpPr>
        <p:spPr bwMode="auto">
          <a:xfrm>
            <a:off x="1143000" y="50292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0" name="Line 222"/>
          <p:cNvSpPr>
            <a:spLocks noChangeShapeType="1"/>
          </p:cNvSpPr>
          <p:nvPr/>
        </p:nvSpPr>
        <p:spPr bwMode="auto">
          <a:xfrm>
            <a:off x="381000" y="48006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1" name="Line 223"/>
          <p:cNvSpPr>
            <a:spLocks noChangeShapeType="1"/>
          </p:cNvSpPr>
          <p:nvPr/>
        </p:nvSpPr>
        <p:spPr bwMode="auto">
          <a:xfrm>
            <a:off x="3505200" y="48006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2" name="Line 224"/>
          <p:cNvSpPr>
            <a:spLocks noChangeShapeType="1"/>
          </p:cNvSpPr>
          <p:nvPr/>
        </p:nvSpPr>
        <p:spPr bwMode="auto">
          <a:xfrm flipH="1">
            <a:off x="838200" y="45720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3" name="Line 225"/>
          <p:cNvSpPr>
            <a:spLocks noChangeShapeType="1"/>
          </p:cNvSpPr>
          <p:nvPr/>
        </p:nvSpPr>
        <p:spPr bwMode="auto">
          <a:xfrm>
            <a:off x="838200" y="48006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4" name="Line 226"/>
          <p:cNvSpPr>
            <a:spLocks noChangeShapeType="1"/>
          </p:cNvSpPr>
          <p:nvPr/>
        </p:nvSpPr>
        <p:spPr bwMode="auto">
          <a:xfrm flipV="1">
            <a:off x="3124200" y="4800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5" name="Line 227"/>
          <p:cNvSpPr>
            <a:spLocks noChangeShapeType="1"/>
          </p:cNvSpPr>
          <p:nvPr/>
        </p:nvSpPr>
        <p:spPr bwMode="auto">
          <a:xfrm>
            <a:off x="3124200" y="45720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6" name="Line 228"/>
          <p:cNvSpPr>
            <a:spLocks noChangeShapeType="1"/>
          </p:cNvSpPr>
          <p:nvPr/>
        </p:nvSpPr>
        <p:spPr bwMode="auto">
          <a:xfrm>
            <a:off x="1016000" y="39624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7" name="Line 229"/>
          <p:cNvSpPr>
            <a:spLocks noChangeShapeType="1"/>
          </p:cNvSpPr>
          <p:nvPr/>
        </p:nvSpPr>
        <p:spPr bwMode="auto">
          <a:xfrm>
            <a:off x="1092200" y="44196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8" name="Line 230"/>
          <p:cNvSpPr>
            <a:spLocks noChangeShapeType="1"/>
          </p:cNvSpPr>
          <p:nvPr/>
        </p:nvSpPr>
        <p:spPr bwMode="auto">
          <a:xfrm>
            <a:off x="330200" y="41910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09" name="Line 231"/>
          <p:cNvSpPr>
            <a:spLocks noChangeShapeType="1"/>
          </p:cNvSpPr>
          <p:nvPr/>
        </p:nvSpPr>
        <p:spPr bwMode="auto">
          <a:xfrm>
            <a:off x="3454400" y="41910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0" name="Line 232"/>
          <p:cNvSpPr>
            <a:spLocks noChangeShapeType="1"/>
          </p:cNvSpPr>
          <p:nvPr/>
        </p:nvSpPr>
        <p:spPr bwMode="auto">
          <a:xfrm flipH="1">
            <a:off x="787400" y="39624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1" name="Line 233"/>
          <p:cNvSpPr>
            <a:spLocks noChangeShapeType="1"/>
          </p:cNvSpPr>
          <p:nvPr/>
        </p:nvSpPr>
        <p:spPr bwMode="auto">
          <a:xfrm>
            <a:off x="787400" y="41910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2" name="Line 234"/>
          <p:cNvSpPr>
            <a:spLocks noChangeShapeType="1"/>
          </p:cNvSpPr>
          <p:nvPr/>
        </p:nvSpPr>
        <p:spPr bwMode="auto">
          <a:xfrm flipV="1">
            <a:off x="3073400" y="41910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3" name="Line 235"/>
          <p:cNvSpPr>
            <a:spLocks noChangeShapeType="1"/>
          </p:cNvSpPr>
          <p:nvPr/>
        </p:nvSpPr>
        <p:spPr bwMode="auto">
          <a:xfrm>
            <a:off x="3073400" y="3962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4" name="Line 236"/>
          <p:cNvSpPr>
            <a:spLocks noChangeShapeType="1"/>
          </p:cNvSpPr>
          <p:nvPr/>
        </p:nvSpPr>
        <p:spPr bwMode="auto">
          <a:xfrm>
            <a:off x="1066800" y="33528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5" name="Line 237"/>
          <p:cNvSpPr>
            <a:spLocks noChangeShapeType="1"/>
          </p:cNvSpPr>
          <p:nvPr/>
        </p:nvSpPr>
        <p:spPr bwMode="auto">
          <a:xfrm>
            <a:off x="1143000" y="3810000"/>
            <a:ext cx="1981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6" name="Line 238"/>
          <p:cNvSpPr>
            <a:spLocks noChangeShapeType="1"/>
          </p:cNvSpPr>
          <p:nvPr/>
        </p:nvSpPr>
        <p:spPr bwMode="auto">
          <a:xfrm>
            <a:off x="381000" y="3581400"/>
            <a:ext cx="4572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7" name="Line 239"/>
          <p:cNvSpPr>
            <a:spLocks noChangeShapeType="1"/>
          </p:cNvSpPr>
          <p:nvPr/>
        </p:nvSpPr>
        <p:spPr bwMode="auto">
          <a:xfrm>
            <a:off x="3505200" y="3581400"/>
            <a:ext cx="381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8" name="Line 240"/>
          <p:cNvSpPr>
            <a:spLocks noChangeShapeType="1"/>
          </p:cNvSpPr>
          <p:nvPr/>
        </p:nvSpPr>
        <p:spPr bwMode="auto">
          <a:xfrm flipH="1">
            <a:off x="838200" y="33528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19" name="Line 241"/>
          <p:cNvSpPr>
            <a:spLocks noChangeShapeType="1"/>
          </p:cNvSpPr>
          <p:nvPr/>
        </p:nvSpPr>
        <p:spPr bwMode="auto">
          <a:xfrm>
            <a:off x="838200" y="35814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0" name="Line 242"/>
          <p:cNvSpPr>
            <a:spLocks noChangeShapeType="1"/>
          </p:cNvSpPr>
          <p:nvPr/>
        </p:nvSpPr>
        <p:spPr bwMode="auto">
          <a:xfrm flipV="1">
            <a:off x="3124200" y="35814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1" name="Line 243"/>
          <p:cNvSpPr>
            <a:spLocks noChangeShapeType="1"/>
          </p:cNvSpPr>
          <p:nvPr/>
        </p:nvSpPr>
        <p:spPr bwMode="auto">
          <a:xfrm>
            <a:off x="3124200" y="33528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2" name="Line 244"/>
          <p:cNvSpPr>
            <a:spLocks noChangeShapeType="1"/>
          </p:cNvSpPr>
          <p:nvPr/>
        </p:nvSpPr>
        <p:spPr bwMode="auto">
          <a:xfrm>
            <a:off x="1066800" y="1752600"/>
            <a:ext cx="2057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3" name="Line 245"/>
          <p:cNvSpPr>
            <a:spLocks noChangeShapeType="1"/>
          </p:cNvSpPr>
          <p:nvPr/>
        </p:nvSpPr>
        <p:spPr bwMode="auto">
          <a:xfrm>
            <a:off x="1143000" y="2209800"/>
            <a:ext cx="1981200" cy="1588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4" name="Line 246"/>
          <p:cNvSpPr>
            <a:spLocks noChangeShapeType="1"/>
          </p:cNvSpPr>
          <p:nvPr/>
        </p:nvSpPr>
        <p:spPr bwMode="auto">
          <a:xfrm>
            <a:off x="381000" y="1981200"/>
            <a:ext cx="457200" cy="1588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5" name="Line 247"/>
          <p:cNvSpPr>
            <a:spLocks noChangeShapeType="1"/>
          </p:cNvSpPr>
          <p:nvPr/>
        </p:nvSpPr>
        <p:spPr bwMode="auto">
          <a:xfrm>
            <a:off x="3505200" y="1981200"/>
            <a:ext cx="381000" cy="1588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6" name="Line 248"/>
          <p:cNvSpPr>
            <a:spLocks noChangeShapeType="1"/>
          </p:cNvSpPr>
          <p:nvPr/>
        </p:nvSpPr>
        <p:spPr bwMode="auto">
          <a:xfrm flipH="1">
            <a:off x="838200" y="1752600"/>
            <a:ext cx="2286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7" name="Line 249"/>
          <p:cNvSpPr>
            <a:spLocks noChangeShapeType="1"/>
          </p:cNvSpPr>
          <p:nvPr/>
        </p:nvSpPr>
        <p:spPr bwMode="auto">
          <a:xfrm>
            <a:off x="838200" y="1981200"/>
            <a:ext cx="3048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8" name="Line 250"/>
          <p:cNvSpPr>
            <a:spLocks noChangeShapeType="1"/>
          </p:cNvSpPr>
          <p:nvPr/>
        </p:nvSpPr>
        <p:spPr bwMode="auto">
          <a:xfrm flipV="1">
            <a:off x="3124200" y="19812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29" name="Line 251"/>
          <p:cNvSpPr>
            <a:spLocks noChangeShapeType="1"/>
          </p:cNvSpPr>
          <p:nvPr/>
        </p:nvSpPr>
        <p:spPr bwMode="auto">
          <a:xfrm>
            <a:off x="3124200" y="1752600"/>
            <a:ext cx="381000" cy="228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30" name="Text Box 260"/>
          <p:cNvSpPr txBox="1">
            <a:spLocks noChangeArrowheads="1"/>
          </p:cNvSpPr>
          <p:nvPr/>
        </p:nvSpPr>
        <p:spPr bwMode="auto">
          <a:xfrm>
            <a:off x="990600" y="228600"/>
            <a:ext cx="5354851" cy="707886"/>
          </a:xfrm>
          <a:prstGeom prst="rect">
            <a:avLst/>
          </a:prstGeom>
          <a:noFill/>
          <a:ln w="9525">
            <a:solidFill>
              <a:srgbClr val="66CC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000" b="1" dirty="0">
                <a:solidFill>
                  <a:srgbClr val="66CCFF"/>
                </a:solidFill>
                <a:latin typeface="Abadi MT Condensed Extra Bold"/>
              </a:rPr>
              <a:t>MILLIONAIRE SCOREBOARD</a:t>
            </a:r>
          </a:p>
        </p:txBody>
      </p:sp>
      <p:sp>
        <p:nvSpPr>
          <p:cNvPr id="17531" name="Text Box 261"/>
          <p:cNvSpPr txBox="1">
            <a:spLocks noChangeArrowheads="1"/>
          </p:cNvSpPr>
          <p:nvPr/>
        </p:nvSpPr>
        <p:spPr bwMode="auto">
          <a:xfrm>
            <a:off x="6477000" y="64008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2" action="ppaction://hlinksldjump"/>
              </a:rPr>
              <a:t>$100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2" name="Text Box 262"/>
          <p:cNvSpPr txBox="1">
            <a:spLocks noChangeArrowheads="1"/>
          </p:cNvSpPr>
          <p:nvPr/>
        </p:nvSpPr>
        <p:spPr bwMode="auto">
          <a:xfrm>
            <a:off x="6477000" y="57912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3" action="ppaction://hlinksldjump"/>
              </a:rPr>
              <a:t>$200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3" name="Text Box 263"/>
          <p:cNvSpPr txBox="1">
            <a:spLocks noChangeArrowheads="1"/>
          </p:cNvSpPr>
          <p:nvPr/>
        </p:nvSpPr>
        <p:spPr bwMode="auto">
          <a:xfrm>
            <a:off x="6477000" y="51816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4" action="ppaction://hlinksldjump"/>
              </a:rPr>
              <a:t>$300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4" name="Text Box 264"/>
          <p:cNvSpPr txBox="1">
            <a:spLocks noChangeArrowheads="1"/>
          </p:cNvSpPr>
          <p:nvPr/>
        </p:nvSpPr>
        <p:spPr bwMode="auto">
          <a:xfrm>
            <a:off x="6477000" y="45720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5" action="ppaction://hlinksldjump"/>
              </a:rPr>
              <a:t>$500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5" name="Text Box 265"/>
          <p:cNvSpPr txBox="1">
            <a:spLocks noChangeArrowheads="1"/>
          </p:cNvSpPr>
          <p:nvPr/>
        </p:nvSpPr>
        <p:spPr bwMode="auto">
          <a:xfrm>
            <a:off x="6477000" y="3962400"/>
            <a:ext cx="10468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6" action="ppaction://hlinksldjump"/>
              </a:rPr>
              <a:t>$1,000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6" name="Text Box 266"/>
          <p:cNvSpPr txBox="1">
            <a:spLocks noChangeArrowheads="1"/>
          </p:cNvSpPr>
          <p:nvPr/>
        </p:nvSpPr>
        <p:spPr bwMode="auto">
          <a:xfrm>
            <a:off x="6477000" y="3352800"/>
            <a:ext cx="10468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7" action="ppaction://hlinksldjump"/>
              </a:rPr>
              <a:t>$2,000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7" name="Text Box 267"/>
          <p:cNvSpPr txBox="1">
            <a:spLocks noChangeArrowheads="1"/>
          </p:cNvSpPr>
          <p:nvPr/>
        </p:nvSpPr>
        <p:spPr bwMode="auto">
          <a:xfrm>
            <a:off x="6477000" y="2743200"/>
            <a:ext cx="10468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8" action="ppaction://hlinksldjump"/>
              </a:rPr>
              <a:t>$4,000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8" name="Text Box 268"/>
          <p:cNvSpPr txBox="1">
            <a:spLocks noChangeArrowheads="1"/>
          </p:cNvSpPr>
          <p:nvPr/>
        </p:nvSpPr>
        <p:spPr bwMode="auto">
          <a:xfrm>
            <a:off x="6477000" y="2133600"/>
            <a:ext cx="10468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9" action="ppaction://hlinksldjump"/>
              </a:rPr>
              <a:t>$8,000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39" name="Text Box 269"/>
          <p:cNvSpPr txBox="1">
            <a:spLocks noChangeArrowheads="1"/>
          </p:cNvSpPr>
          <p:nvPr/>
        </p:nvSpPr>
        <p:spPr bwMode="auto">
          <a:xfrm>
            <a:off x="6375400" y="1447800"/>
            <a:ext cx="1203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0" action="ppaction://hlinksldjump"/>
              </a:rPr>
              <a:t>$16,000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0" name="Text Box 270"/>
          <p:cNvSpPr txBox="1">
            <a:spLocks noChangeArrowheads="1"/>
          </p:cNvSpPr>
          <p:nvPr/>
        </p:nvSpPr>
        <p:spPr bwMode="auto">
          <a:xfrm>
            <a:off x="1524000" y="5791200"/>
            <a:ext cx="1203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1" action="ppaction://hlinksldjump"/>
              </a:rPr>
              <a:t>$32,000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1" name="Text Box 271"/>
          <p:cNvSpPr txBox="1">
            <a:spLocks noChangeArrowheads="1"/>
          </p:cNvSpPr>
          <p:nvPr/>
        </p:nvSpPr>
        <p:spPr bwMode="auto">
          <a:xfrm>
            <a:off x="1524000" y="5181600"/>
            <a:ext cx="1203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2" action="ppaction://hlinksldjump"/>
              </a:rPr>
              <a:t>$64,000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2" name="Text Box 272"/>
          <p:cNvSpPr txBox="1">
            <a:spLocks noChangeArrowheads="1"/>
          </p:cNvSpPr>
          <p:nvPr/>
        </p:nvSpPr>
        <p:spPr bwMode="auto">
          <a:xfrm>
            <a:off x="1447800" y="4572000"/>
            <a:ext cx="13609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3" action="ppaction://hlinksldjump"/>
              </a:rPr>
              <a:t>$125,000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3" name="Text Box 273"/>
          <p:cNvSpPr txBox="1">
            <a:spLocks noChangeArrowheads="1"/>
          </p:cNvSpPr>
          <p:nvPr/>
        </p:nvSpPr>
        <p:spPr bwMode="auto">
          <a:xfrm>
            <a:off x="1447800" y="3962400"/>
            <a:ext cx="13609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4" action="ppaction://hlinksldjump"/>
              </a:rPr>
              <a:t>$250,000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4" name="Text Box 274"/>
          <p:cNvSpPr txBox="1">
            <a:spLocks noChangeArrowheads="1"/>
          </p:cNvSpPr>
          <p:nvPr/>
        </p:nvSpPr>
        <p:spPr bwMode="auto">
          <a:xfrm>
            <a:off x="1447800" y="3352800"/>
            <a:ext cx="13609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FF"/>
                </a:solidFill>
                <a:latin typeface="Abadi MT Condensed Extra Bold"/>
                <a:hlinkClick r:id="rId15" action="ppaction://hlinksldjump"/>
              </a:rPr>
              <a:t>$500,000</a:t>
            </a:r>
            <a:endParaRPr lang="en-US" b="1" dirty="0">
              <a:solidFill>
                <a:srgbClr val="FFFFFF"/>
              </a:solidFill>
              <a:latin typeface="Abadi MT Condensed Extra Bold"/>
            </a:endParaRPr>
          </a:p>
        </p:txBody>
      </p:sp>
      <p:sp>
        <p:nvSpPr>
          <p:cNvPr id="17545" name="Text Box 275"/>
          <p:cNvSpPr txBox="1">
            <a:spLocks noChangeArrowheads="1"/>
          </p:cNvSpPr>
          <p:nvPr/>
        </p:nvSpPr>
        <p:spPr bwMode="auto">
          <a:xfrm>
            <a:off x="1066800" y="1752600"/>
            <a:ext cx="15183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FFFF00"/>
                </a:solidFill>
                <a:latin typeface="Abadi MT Condensed Extra Bold"/>
                <a:hlinkClick r:id="rId16" action="ppaction://hlinksldjump"/>
              </a:rPr>
              <a:t>$1 MILLION</a:t>
            </a:r>
            <a:endParaRPr lang="en-US" b="1" dirty="0">
              <a:solidFill>
                <a:srgbClr val="FFFF00"/>
              </a:solidFill>
              <a:latin typeface="Abadi MT Condensed Extra Bold"/>
            </a:endParaRPr>
          </a:p>
        </p:txBody>
      </p:sp>
      <p:sp>
        <p:nvSpPr>
          <p:cNvPr id="17546" name="AutoShape 291"/>
          <p:cNvSpPr>
            <a:spLocks noChangeArrowheads="1"/>
          </p:cNvSpPr>
          <p:nvPr/>
        </p:nvSpPr>
        <p:spPr bwMode="auto">
          <a:xfrm>
            <a:off x="0" y="838200"/>
            <a:ext cx="4495800" cy="2743200"/>
          </a:xfrm>
          <a:prstGeom prst="irregularSeal2">
            <a:avLst/>
          </a:prstGeom>
          <a:noFill/>
          <a:ln w="38100">
            <a:solidFill>
              <a:srgbClr val="FFFF66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7547" name="Text Box 292"/>
          <p:cNvSpPr txBox="1">
            <a:spLocks noChangeArrowheads="1"/>
          </p:cNvSpPr>
          <p:nvPr/>
        </p:nvSpPr>
        <p:spPr bwMode="auto">
          <a:xfrm>
            <a:off x="304800" y="6400800"/>
            <a:ext cx="317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9900"/>
                </a:solidFill>
                <a:latin typeface="Abadi MT Condensed Extra Bold"/>
              </a:rPr>
              <a:t>Click the $ for questions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6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50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3429000" y="3048000"/>
            <a:ext cx="19089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$2,000</a:t>
            </a:r>
          </a:p>
        </p:txBody>
      </p:sp>
      <p:pic>
        <p:nvPicPr>
          <p:cNvPr id="35852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495800"/>
            <a:ext cx="3657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35855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87056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7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870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5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67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77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304800"/>
            <a:ext cx="838200" cy="3048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$4000 Question</a:t>
            </a:r>
          </a:p>
        </p:txBody>
      </p:sp>
      <p:sp>
        <p:nvSpPr>
          <p:cNvPr id="88078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Total Fat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88079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Price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88080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Minerals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88081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Ingredients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236760" cy="46166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$4,000 </a:t>
            </a:r>
            <a:r>
              <a:rPr lang="en-US" dirty="0" smtClean="0">
                <a:solidFill>
                  <a:srgbClr val="FFFF00"/>
                </a:solidFill>
                <a:latin typeface="Abadi MT Condensed Extra Bold"/>
              </a:rPr>
              <a:t>Question</a:t>
            </a:r>
            <a:endParaRPr lang="en-US" dirty="0">
              <a:solidFill>
                <a:srgbClr val="FFFF00"/>
              </a:solidFill>
              <a:latin typeface="Abadi MT Condensed Extra Bold"/>
            </a:endParaRP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88086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88088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Nutrition Label Facts would not include: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880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880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88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86"/>
                </p:tgtEl>
              </p:cMediaNode>
            </p:audio>
          </p:childTnLst>
        </p:cTn>
      </p:par>
    </p:tnLst>
    <p:bldLst>
      <p:bldP spid="88078" grpId="0" autoUpdateAnimBg="0"/>
      <p:bldP spid="88079" grpId="0" autoUpdateAnimBg="0"/>
      <p:bldP spid="88080" grpId="0" autoUpdateAnimBg="0"/>
      <p:bldP spid="8808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37893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38915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17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18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19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21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22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3352800" y="3048000"/>
            <a:ext cx="19089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$4,000</a:t>
            </a:r>
          </a:p>
        </p:txBody>
      </p:sp>
      <p:pic>
        <p:nvPicPr>
          <p:cNvPr id="38924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4958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5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38927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90128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90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2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39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0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1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2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5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7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8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228600"/>
            <a:ext cx="914400" cy="2286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$8000 Question</a:t>
            </a:r>
          </a:p>
        </p:txBody>
      </p:sp>
      <p:sp>
        <p:nvSpPr>
          <p:cNvPr id="91150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</a:rPr>
              <a:t>Cross-contamination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91151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2895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Cross-infect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91152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Food-pollution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91153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800600" y="41910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Cross-cut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39954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55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56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2082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$8,000 Question</a:t>
            </a:r>
          </a:p>
        </p:txBody>
      </p:sp>
      <p:sp>
        <p:nvSpPr>
          <p:cNvPr id="39957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91158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91160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61" name="Rectangle 25"/>
          <p:cNvSpPr>
            <a:spLocks noChangeArrowheads="1"/>
          </p:cNvSpPr>
          <p:nvPr/>
        </p:nvSpPr>
        <p:spPr bwMode="auto">
          <a:xfrm>
            <a:off x="8229600" y="0"/>
            <a:ext cx="914400" cy="7620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39962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The transfer of bacteria from one food to another is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91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1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91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60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158"/>
                </p:tgtEl>
              </p:cMediaNode>
            </p:audio>
          </p:childTnLst>
        </p:cTn>
      </p:par>
    </p:tnLst>
    <p:bldLst>
      <p:bldP spid="91150" grpId="0" autoUpdateAnimBg="0"/>
      <p:bldP spid="91151" grpId="0" autoUpdateAnimBg="0"/>
      <p:bldP spid="91152" grpId="0" autoUpdateAnimBg="0"/>
      <p:bldP spid="9115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40965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41987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1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3429000" y="3048000"/>
            <a:ext cx="19089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$8,000</a:t>
            </a:r>
          </a:p>
        </p:txBody>
      </p:sp>
      <p:pic>
        <p:nvPicPr>
          <p:cNvPr id="41996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41999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93200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932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20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3" name="AutoShape 5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5" name="AutoShape 7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22" name="Rectangle 14"/>
          <p:cNvSpPr>
            <a:spLocks noGrp="1" noChangeArrowheads="1"/>
          </p:cNvSpPr>
          <p:nvPr>
            <p:ph type="title" sz="quarter"/>
          </p:nvPr>
        </p:nvSpPr>
        <p:spPr>
          <a:xfrm>
            <a:off x="0" y="-304800"/>
            <a:ext cx="990600" cy="3048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$16000 Question</a:t>
            </a:r>
          </a:p>
        </p:txBody>
      </p:sp>
      <p:sp>
        <p:nvSpPr>
          <p:cNvPr id="94223" name="Rectangle 15"/>
          <p:cNvSpPr>
            <a:spLocks noGrp="1" noChangeArrowheads="1"/>
          </p:cNvSpPr>
          <p:nvPr>
            <p:ph sz="quarter" idx="1"/>
          </p:nvPr>
        </p:nvSpPr>
        <p:spPr>
          <a:xfrm>
            <a:off x="304800" y="2286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Fruits are picked from a pasture</a:t>
            </a:r>
            <a:r>
              <a:rPr lang="en-US" sz="2800" b="1" dirty="0" smtClean="0">
                <a:solidFill>
                  <a:srgbClr val="000000"/>
                </a:solidFill>
              </a:rPr>
              <a:t> 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94224" name="Rectangle 16"/>
          <p:cNvSpPr>
            <a:spLocks noGrp="1" noChangeArrowheads="1"/>
          </p:cNvSpPr>
          <p:nvPr>
            <p:ph sz="quarter" idx="2"/>
          </p:nvPr>
        </p:nvSpPr>
        <p:spPr>
          <a:xfrm>
            <a:off x="4953000" y="2895600"/>
            <a:ext cx="3810000" cy="45719"/>
          </a:xfrm>
        </p:spPr>
        <p:txBody>
          <a:bodyPr anchor="t"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</a:rPr>
              <a:t>Organic Farmers raise free range birds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94225" name="Rectangle 17"/>
          <p:cNvSpPr>
            <a:spLocks noGrp="1" noChangeArrowheads="1"/>
          </p:cNvSpPr>
          <p:nvPr>
            <p:ph sz="quarter" idx="3"/>
          </p:nvPr>
        </p:nvSpPr>
        <p:spPr>
          <a:xfrm>
            <a:off x="304800" y="44958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6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Milk is heated to destroy bacteria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94226" name="Rectangle 18"/>
          <p:cNvSpPr>
            <a:spLocks noGrp="1" noChangeArrowheads="1"/>
          </p:cNvSpPr>
          <p:nvPr>
            <p:ph sz="quarter" idx="4"/>
          </p:nvPr>
        </p:nvSpPr>
        <p:spPr>
          <a:xfrm>
            <a:off x="4953000" y="40386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You make pastries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43027" name="Line 19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28" name="Line 20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30" name="Text Box 22"/>
          <p:cNvSpPr txBox="1">
            <a:spLocks noChangeArrowheads="1"/>
          </p:cNvSpPr>
          <p:nvPr/>
        </p:nvSpPr>
        <p:spPr bwMode="auto">
          <a:xfrm>
            <a:off x="3429000" y="6172200"/>
            <a:ext cx="2360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$16,000 Question</a:t>
            </a:r>
          </a:p>
        </p:txBody>
      </p:sp>
      <p:sp>
        <p:nvSpPr>
          <p:cNvPr id="43031" name="Text Box 23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94232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33" name="Rectangle 25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3034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>
                <a:solidFill>
                  <a:schemeClr val="bg1"/>
                </a:solidFill>
                <a:latin typeface="Abadi MT Condensed Extra Bold"/>
              </a:rPr>
              <a:t>P</a:t>
            </a: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asteurization is when 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942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942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32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210"/>
                </p:tgtEl>
              </p:cMediaNode>
            </p:audio>
          </p:childTnLst>
        </p:cTn>
      </p:par>
    </p:tnLst>
    <p:bldLst>
      <p:bldP spid="94223" grpId="0" autoUpdateAnimBg="0"/>
      <p:bldP spid="94224" grpId="0" autoUpdateAnimBg="0"/>
      <p:bldP spid="94225" grpId="0" autoUpdateAnimBg="0"/>
      <p:bldP spid="9422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44037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45059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3200400" y="3048000"/>
            <a:ext cx="22230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$16,000</a:t>
            </a:r>
          </a:p>
        </p:txBody>
      </p:sp>
      <p:pic>
        <p:nvPicPr>
          <p:cNvPr id="45068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495800"/>
            <a:ext cx="3657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9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45071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96272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3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962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27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This is the study of how your body uses food.</a:t>
            </a:r>
          </a:p>
        </p:txBody>
      </p:sp>
      <p:sp>
        <p:nvSpPr>
          <p:cNvPr id="5134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0" y="2590800"/>
            <a:ext cx="41148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Clr>
                <a:srgbClr val="FF9900"/>
              </a:buClr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chemeClr val="bg2">
                    <a:lumMod val="40000"/>
                    <a:lumOff val="60000"/>
                  </a:schemeClr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Nutrition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648200" y="2971800"/>
            <a:ext cx="4191000" cy="1981200"/>
          </a:xfrm>
        </p:spPr>
        <p:txBody>
          <a:bodyPr anchor="t"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Exercise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136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0" y="4724400"/>
            <a:ext cx="43434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Calories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5137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572000" y="4343400"/>
            <a:ext cx="4343400" cy="1981200"/>
          </a:xfrm>
        </p:spPr>
        <p:txBody>
          <a:bodyPr anchor="t"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Eating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52" name="Text Box 39"/>
          <p:cNvSpPr txBox="1">
            <a:spLocks noChangeArrowheads="1"/>
          </p:cNvSpPr>
          <p:nvPr/>
        </p:nvSpPr>
        <p:spPr bwMode="auto">
          <a:xfrm>
            <a:off x="3505200" y="6172200"/>
            <a:ext cx="1979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$100 Question</a:t>
            </a:r>
          </a:p>
        </p:txBody>
      </p:sp>
      <p:sp>
        <p:nvSpPr>
          <p:cNvPr id="18453" name="Text Box 40"/>
          <p:cNvSpPr txBox="1">
            <a:spLocks noChangeArrowheads="1"/>
          </p:cNvSpPr>
          <p:nvPr/>
        </p:nvSpPr>
        <p:spPr bwMode="auto">
          <a:xfrm>
            <a:off x="2362200" y="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8454" name="Text Box 4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5162" name="Picture 4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6" name="Rectangle 35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5163" name="Picture 43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344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8" name="Rectangle 33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5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51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63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62"/>
                </p:tgtEl>
              </p:cMediaNode>
            </p:audio>
          </p:childTnLst>
        </p:cTn>
      </p:par>
    </p:tnLst>
    <p:bldLst>
      <p:bldP spid="5134" grpId="0" autoUpdateAnimBg="0"/>
      <p:bldP spid="5135" grpId="0" autoUpdateAnimBg="0"/>
      <p:bldP spid="5136" grpId="0" autoUpdateAnimBg="0"/>
      <p:bldP spid="513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3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5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6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7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91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92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93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-76200" y="-304800"/>
            <a:ext cx="1066800" cy="3048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$32000 Question</a:t>
            </a:r>
          </a:p>
        </p:txBody>
      </p:sp>
      <p:sp>
        <p:nvSpPr>
          <p:cNvPr id="97294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228600" y="2286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Push your way through at the store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97295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2819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Using a knife to cut steak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97296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4958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To cut food into thin pieces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97297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876800" y="40386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 </a:t>
            </a:r>
            <a:r>
              <a:rPr lang="en-US" sz="2800" b="1" dirty="0" smtClean="0">
                <a:solidFill>
                  <a:srgbClr val="000000"/>
                </a:solidFill>
              </a:rPr>
              <a:t>To combine butter with flour using a fork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46098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099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100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360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$32,000 Question</a:t>
            </a: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97302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03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97304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8382000" y="2286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6106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  <a:latin typeface="Abadi MT Condensed Extra Bold"/>
              </a:rPr>
              <a:t>To “cut in” means</a:t>
            </a:r>
            <a:endParaRPr lang="en-US" sz="4000" dirty="0">
              <a:solidFill>
                <a:srgbClr val="000000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973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7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97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304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302"/>
                </p:tgtEl>
              </p:cMediaNode>
            </p:audio>
          </p:childTnLst>
        </p:cTn>
      </p:par>
    </p:tnLst>
    <p:bldLst>
      <p:bldP spid="97294" grpId="0" autoUpdateAnimBg="0"/>
      <p:bldP spid="97295" grpId="0" autoUpdateAnimBg="0"/>
      <p:bldP spid="97296" grpId="0" autoUpdateAnimBg="0"/>
      <p:bldP spid="97297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47109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48131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7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8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8139" name="Text Box 11"/>
          <p:cNvSpPr txBox="1">
            <a:spLocks noChangeArrowheads="1"/>
          </p:cNvSpPr>
          <p:nvPr/>
        </p:nvSpPr>
        <p:spPr bwMode="auto">
          <a:xfrm>
            <a:off x="3048000" y="3048000"/>
            <a:ext cx="22230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$32,000</a:t>
            </a:r>
          </a:p>
        </p:txBody>
      </p:sp>
      <p:pic>
        <p:nvPicPr>
          <p:cNvPr id="48140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2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48143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99344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45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993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34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55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56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57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58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59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0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1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2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3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4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-152400" y="-228600"/>
            <a:ext cx="1143000" cy="2286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$64000 Question</a:t>
            </a:r>
          </a:p>
        </p:txBody>
      </p:sp>
      <p:sp>
        <p:nvSpPr>
          <p:cNvPr id="100366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Mixer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00367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Fork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00368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Sauce Pan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00369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Whisk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49170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71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3429000" y="6172200"/>
            <a:ext cx="2360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$64,000 Question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00374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75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00376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77" name="Rectangle 25"/>
          <p:cNvSpPr>
            <a:spLocks noChangeArrowheads="1"/>
          </p:cNvSpPr>
          <p:nvPr/>
        </p:nvSpPr>
        <p:spPr bwMode="auto">
          <a:xfrm>
            <a:off x="8382000" y="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49178" name="Text Box 26"/>
          <p:cNvSpPr txBox="1">
            <a:spLocks noChangeArrowheads="1"/>
          </p:cNvSpPr>
          <p:nvPr/>
        </p:nvSpPr>
        <p:spPr bwMode="auto">
          <a:xfrm>
            <a:off x="685800" y="838200"/>
            <a:ext cx="77724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If you want to cream an ingredient, you need a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003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0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0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003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376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374"/>
                </p:tgtEl>
              </p:cMediaNode>
            </p:audio>
          </p:childTnLst>
        </p:cTn>
      </p:par>
    </p:tnLst>
    <p:bldLst>
      <p:bldP spid="100366" grpId="0" autoUpdateAnimBg="0"/>
      <p:bldP spid="100367" grpId="0" autoUpdateAnimBg="0"/>
      <p:bldP spid="100368" grpId="0" autoUpdateAnimBg="0"/>
      <p:bldP spid="100369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50181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51203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5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10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1211" name="Text Box 11"/>
          <p:cNvSpPr txBox="1">
            <a:spLocks noChangeArrowheads="1"/>
          </p:cNvSpPr>
          <p:nvPr/>
        </p:nvSpPr>
        <p:spPr bwMode="auto">
          <a:xfrm>
            <a:off x="3200400" y="3048000"/>
            <a:ext cx="222308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$64,000</a:t>
            </a:r>
          </a:p>
        </p:txBody>
      </p:sp>
      <p:pic>
        <p:nvPicPr>
          <p:cNvPr id="51212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4958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3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02416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7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024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1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27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4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5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36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103438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Grams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03439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Liters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03440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Cups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03441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Kilograms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52241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42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43" name="Text Box 20"/>
          <p:cNvSpPr txBox="1">
            <a:spLocks noChangeArrowheads="1"/>
          </p:cNvSpPr>
          <p:nvPr/>
        </p:nvSpPr>
        <p:spPr bwMode="auto">
          <a:xfrm>
            <a:off x="3429000" y="6172200"/>
            <a:ext cx="25130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$125,000 Question</a:t>
            </a:r>
          </a:p>
        </p:txBody>
      </p:sp>
      <p:sp>
        <p:nvSpPr>
          <p:cNvPr id="52244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03446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6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03448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8" name="Rectangle 25"/>
          <p:cNvSpPr>
            <a:spLocks noChangeArrowheads="1"/>
          </p:cNvSpPr>
          <p:nvPr/>
        </p:nvSpPr>
        <p:spPr bwMode="auto">
          <a:xfrm>
            <a:off x="82296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2249" name="Text Box 27"/>
          <p:cNvSpPr txBox="1">
            <a:spLocks noChangeArrowheads="1"/>
          </p:cNvSpPr>
          <p:nvPr/>
        </p:nvSpPr>
        <p:spPr bwMode="auto">
          <a:xfrm>
            <a:off x="685800" y="10668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Metric Measuring does not include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  <p:sp>
        <p:nvSpPr>
          <p:cNvPr id="52250" name="Rectangle 28"/>
          <p:cNvSpPr>
            <a:spLocks noGrp="1" noChangeArrowheads="1"/>
          </p:cNvSpPr>
          <p:nvPr>
            <p:ph type="title" sz="quarter"/>
          </p:nvPr>
        </p:nvSpPr>
        <p:spPr>
          <a:xfrm>
            <a:off x="0" y="-228600"/>
            <a:ext cx="914400" cy="228600"/>
          </a:xfrm>
        </p:spPr>
        <p:txBody>
          <a:bodyPr/>
          <a:lstStyle/>
          <a:p>
            <a:r>
              <a:rPr lang="en-US" sz="700" dirty="0"/>
              <a:t>$125000 Question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034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034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48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446"/>
                </p:tgtEl>
              </p:cMediaNode>
            </p:audio>
          </p:childTnLst>
        </p:cTn>
      </p:par>
    </p:tnLst>
    <p:bldLst>
      <p:bldP spid="103438" grpId="0" autoUpdateAnimBg="0"/>
      <p:bldP spid="103439" grpId="0" autoUpdateAnimBg="0"/>
      <p:bldP spid="103440" grpId="0" autoUpdateAnimBg="0"/>
      <p:bldP spid="103441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53253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54275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77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78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79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80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81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82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3048000" y="3048000"/>
            <a:ext cx="253717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$125,000</a:t>
            </a:r>
          </a:p>
        </p:txBody>
      </p:sp>
      <p:pic>
        <p:nvPicPr>
          <p:cNvPr id="54284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4958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5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54287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05488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054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48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3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4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5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6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7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8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09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152400"/>
            <a:ext cx="1066800" cy="1524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$250000 Question</a:t>
            </a:r>
          </a:p>
        </p:txBody>
      </p:sp>
      <p:sp>
        <p:nvSpPr>
          <p:cNvPr id="106510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81000" y="2286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</a:rPr>
              <a:t>Baking a cake while making frosting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06511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27432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</a:rPr>
              <a:t>Boiling lobster while making a cream sauce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06512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572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</a:rPr>
              <a:t>Setting the table while the meat rests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06513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All of the above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55314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15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25130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$250,000 Question</a:t>
            </a: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06518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19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06520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21" name="Rectangle 25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5322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badi MT Condensed Extra Bold"/>
              </a:rPr>
              <a:t>When a chef dovetails, he/she is</a:t>
            </a:r>
            <a:endParaRPr lang="en-US" sz="4000" dirty="0">
              <a:solidFill>
                <a:schemeClr val="bg1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06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6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6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6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6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065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20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518"/>
                </p:tgtEl>
              </p:cMediaNode>
            </p:audio>
          </p:childTnLst>
        </p:cTn>
      </p:par>
    </p:tnLst>
    <p:bldLst>
      <p:bldP spid="106510" grpId="0" autoUpdateAnimBg="0"/>
      <p:bldP spid="106511" grpId="0" autoUpdateAnimBg="0"/>
      <p:bldP spid="106512" grpId="0" autoUpdateAnimBg="0"/>
      <p:bldP spid="10651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19460" name="Picture 6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56325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49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0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1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2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3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4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048000" y="3124200"/>
            <a:ext cx="253717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$250,000</a:t>
            </a:r>
          </a:p>
        </p:txBody>
      </p:sp>
      <p:pic>
        <p:nvPicPr>
          <p:cNvPr id="57356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7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57359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08560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1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085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560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1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2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3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4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304800"/>
            <a:ext cx="1066800" cy="2286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$500000 Question</a:t>
            </a:r>
          </a:p>
        </p:txBody>
      </p:sp>
      <p:sp>
        <p:nvSpPr>
          <p:cNvPr id="109582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81000" y="2667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Mac and Cheese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09583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Fresh vegetable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09584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Ice Cream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09585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Canned Pears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58386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87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88" name="Text Box 20"/>
          <p:cNvSpPr txBox="1">
            <a:spLocks noChangeArrowheads="1"/>
          </p:cNvSpPr>
          <p:nvPr/>
        </p:nvSpPr>
        <p:spPr bwMode="auto">
          <a:xfrm>
            <a:off x="3429000" y="6172200"/>
            <a:ext cx="25130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$500,000 Question</a:t>
            </a:r>
          </a:p>
        </p:txBody>
      </p:sp>
      <p:sp>
        <p:nvSpPr>
          <p:cNvPr id="58389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09590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91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09592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93" name="Rectangle 25"/>
          <p:cNvSpPr>
            <a:spLocks noChangeArrowheads="1"/>
          </p:cNvSpPr>
          <p:nvPr/>
        </p:nvSpPr>
        <p:spPr bwMode="auto">
          <a:xfrm>
            <a:off x="8382000" y="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58394" name="Text Box 26"/>
          <p:cNvSpPr txBox="1">
            <a:spLocks noChangeArrowheads="1"/>
          </p:cNvSpPr>
          <p:nvPr/>
        </p:nvSpPr>
        <p:spPr bwMode="auto">
          <a:xfrm>
            <a:off x="609600" y="762000"/>
            <a:ext cx="7772400" cy="1754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dirty="0" smtClean="0">
                <a:solidFill>
                  <a:srgbClr val="000000"/>
                </a:solidFill>
                <a:latin typeface="Abadi MT Condensed Extra Bold"/>
              </a:rPr>
              <a:t>What would be the best to serve with a meal of roast beef, potatoes and gravy, and a glass of milk?</a:t>
            </a:r>
            <a:endParaRPr lang="en-US" sz="3600" dirty="0">
              <a:solidFill>
                <a:srgbClr val="000000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095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095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92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90"/>
                </p:tgtEl>
              </p:cMediaNode>
            </p:audio>
          </p:childTnLst>
        </p:cTn>
      </p:par>
    </p:tnLst>
    <p:bldLst>
      <p:bldP spid="109582" grpId="0" autoUpdateAnimBg="0"/>
      <p:bldP spid="109583" grpId="0" autoUpdateAnimBg="0"/>
      <p:bldP spid="109584" grpId="0" autoUpdateAnimBg="0"/>
      <p:bldP spid="109585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59397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60419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0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2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3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4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5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6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3048000" y="3124200"/>
            <a:ext cx="253717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$500,000</a:t>
            </a:r>
          </a:p>
        </p:txBody>
      </p:sp>
      <p:pic>
        <p:nvPicPr>
          <p:cNvPr id="60428" name="Picture 12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4495800"/>
            <a:ext cx="3581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9" name="Picture 13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30" name="Text Box 14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60431" name="AutoShape 15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11632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33" name="Text Box 17"/>
          <p:cNvSpPr txBox="1">
            <a:spLocks noChangeArrowheads="1"/>
          </p:cNvSpPr>
          <p:nvPr/>
        </p:nvSpPr>
        <p:spPr bwMode="auto">
          <a:xfrm>
            <a:off x="5715000" y="6240463"/>
            <a:ext cx="4572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116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632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3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4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5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6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0" y="-304800"/>
            <a:ext cx="1066800" cy="228600"/>
          </a:xfrm>
        </p:spPr>
        <p:txBody>
          <a:bodyPr/>
          <a:lstStyle/>
          <a:p>
            <a:r>
              <a:rPr lang="en-US" sz="800" dirty="0">
                <a:solidFill>
                  <a:srgbClr val="FFFFFF"/>
                </a:solidFill>
              </a:rPr>
              <a:t>$1 Million Question</a:t>
            </a:r>
          </a:p>
        </p:txBody>
      </p:sp>
      <p:sp>
        <p:nvSpPr>
          <p:cNvPr id="115726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2 c = 16 T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15727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953000" y="30480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16 oz = 2 pt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15728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14 qt = 3.5 gal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115729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rgbClr val="000000"/>
                </a:solidFill>
              </a:rPr>
              <a:t>12 tsp = 6 T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endParaRPr lang="en-US" b="1" dirty="0">
              <a:solidFill>
                <a:srgbClr val="FF9900"/>
              </a:solidFill>
            </a:endParaRPr>
          </a:p>
        </p:txBody>
      </p:sp>
      <p:sp>
        <p:nvSpPr>
          <p:cNvPr id="61458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59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60" name="Text Box 20"/>
          <p:cNvSpPr txBox="1">
            <a:spLocks noChangeArrowheads="1"/>
          </p:cNvSpPr>
          <p:nvPr/>
        </p:nvSpPr>
        <p:spPr bwMode="auto">
          <a:xfrm>
            <a:off x="3429000" y="6172200"/>
            <a:ext cx="2750573" cy="46166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badi MT Condensed Extra Bold"/>
              </a:rPr>
              <a:t>$1,000,000 Question</a:t>
            </a:r>
            <a:endParaRPr lang="en-US" dirty="0">
              <a:solidFill>
                <a:srgbClr val="FFFF00"/>
              </a:solidFill>
              <a:latin typeface="Abadi MT Condensed Extra Bold"/>
            </a:endParaRPr>
          </a:p>
        </p:txBody>
      </p:sp>
      <p:sp>
        <p:nvSpPr>
          <p:cNvPr id="61461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115734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3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115736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5" name="Rectangle 25"/>
          <p:cNvSpPr>
            <a:spLocks noChangeArrowheads="1"/>
          </p:cNvSpPr>
          <p:nvPr/>
        </p:nvSpPr>
        <p:spPr bwMode="auto">
          <a:xfrm>
            <a:off x="8382000" y="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1466" name="Text Box 26"/>
          <p:cNvSpPr txBox="1">
            <a:spLocks noChangeArrowheads="1"/>
          </p:cNvSpPr>
          <p:nvPr/>
        </p:nvSpPr>
        <p:spPr bwMode="auto">
          <a:xfrm>
            <a:off x="685800" y="1066800"/>
            <a:ext cx="777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rgbClr val="000000"/>
                </a:solidFill>
                <a:latin typeface="Abadi MT Condensed Extra Bold"/>
              </a:rPr>
              <a:t>What is equal?</a:t>
            </a:r>
            <a:endParaRPr lang="en-US" sz="4000" dirty="0">
              <a:solidFill>
                <a:srgbClr val="000000"/>
              </a:solidFill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1157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1157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36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34"/>
                </p:tgtEl>
              </p:cMediaNode>
            </p:audio>
          </p:childTnLst>
        </p:cTn>
      </p:par>
    </p:tnLst>
    <p:bldLst>
      <p:bldP spid="115726" grpId="0" autoUpdateAnimBg="0"/>
      <p:bldP spid="115727" grpId="0" autoUpdateAnimBg="0"/>
      <p:bldP spid="115728" grpId="0" autoUpdateAnimBg="0"/>
      <p:bldP spid="115729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62469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63491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2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4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5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6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7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63498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743200" y="3124200"/>
            <a:ext cx="28419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$1 </a:t>
            </a:r>
            <a:r>
              <a:rPr lang="en-US" sz="4800" b="1" dirty="0" smtClean="0">
                <a:solidFill>
                  <a:srgbClr val="FFFF00"/>
                </a:solidFill>
                <a:latin typeface="Abadi MT Condensed Extra Bold"/>
              </a:rPr>
              <a:t>MILLION</a:t>
            </a:r>
            <a:endParaRPr lang="en-US" sz="4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63500" name="Picture 13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495800"/>
            <a:ext cx="3657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6" name="AutoShape 14"/>
          <p:cNvSpPr>
            <a:spLocks noChangeArrowheads="1"/>
          </p:cNvSpPr>
          <p:nvPr/>
        </p:nvSpPr>
        <p:spPr bwMode="auto">
          <a:xfrm>
            <a:off x="381000" y="1219200"/>
            <a:ext cx="8305800" cy="4800600"/>
          </a:xfrm>
          <a:prstGeom prst="irregularSeal2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63502" name="Picture 15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3" name="AutoShape 17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utoUpdateAnimBg="0"/>
      <p:bldP spid="286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20483" name="Line 4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4" name="Line 6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5" name="Line 11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6" name="Line 12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7" name="Line 13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8" name="Line 14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89" name="Line 15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90" name="Line 16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0491" name="Text Box 17"/>
          <p:cNvSpPr txBox="1">
            <a:spLocks noChangeArrowheads="1"/>
          </p:cNvSpPr>
          <p:nvPr/>
        </p:nvSpPr>
        <p:spPr bwMode="auto">
          <a:xfrm>
            <a:off x="3581400" y="3048000"/>
            <a:ext cx="1403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$100</a:t>
            </a:r>
          </a:p>
        </p:txBody>
      </p:sp>
      <p:pic>
        <p:nvPicPr>
          <p:cNvPr id="20492" name="Picture 18" descr="bs00770_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19" descr="bd04896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2672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4" name="Text Box 20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20495" name="AutoShape 21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4359" name="Picture 2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7" name="Text Box 24"/>
          <p:cNvSpPr txBox="1">
            <a:spLocks noChangeArrowheads="1"/>
          </p:cNvSpPr>
          <p:nvPr/>
        </p:nvSpPr>
        <p:spPr bwMode="auto">
          <a:xfrm>
            <a:off x="5715000" y="6096000"/>
            <a:ext cx="609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43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5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533400" y="457200"/>
            <a:ext cx="80010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2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3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17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This cannot be digested by our bodies but gives us long lasting energy.</a:t>
            </a:r>
          </a:p>
        </p:txBody>
      </p:sp>
      <p:sp>
        <p:nvSpPr>
          <p:cNvPr id="30734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0" y="2514600"/>
            <a:ext cx="3810000" cy="1981200"/>
          </a:xfrm>
        </p:spPr>
        <p:txBody>
          <a:bodyPr anchor="t"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Fat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0735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419600" y="3048000"/>
            <a:ext cx="3810000" cy="1981200"/>
          </a:xfrm>
        </p:spPr>
        <p:txBody>
          <a:bodyPr anchor="t"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Fiber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736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6482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C: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Protein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737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191000"/>
            <a:ext cx="3810000" cy="1981200"/>
          </a:xfrm>
        </p:spPr>
        <p:txBody>
          <a:bodyPr anchor="t"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Energy Bars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1524" name="Text Box 26"/>
          <p:cNvSpPr txBox="1">
            <a:spLocks noChangeArrowheads="1"/>
          </p:cNvSpPr>
          <p:nvPr/>
        </p:nvSpPr>
        <p:spPr bwMode="auto">
          <a:xfrm>
            <a:off x="3505200" y="6172200"/>
            <a:ext cx="1979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$200 Question</a:t>
            </a:r>
          </a:p>
        </p:txBody>
      </p:sp>
      <p:sp>
        <p:nvSpPr>
          <p:cNvPr id="21525" name="Text Box 27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30748" name="Picture 2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30749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34400" y="228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9" name="Rectangle 21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30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30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9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48"/>
                </p:tgtEl>
              </p:cMediaNode>
            </p:audio>
          </p:childTnLst>
        </p:cTn>
      </p:par>
    </p:tnLst>
    <p:bldLst>
      <p:bldP spid="30734" grpId="0" autoUpdateAnimBg="0"/>
      <p:bldP spid="30735" grpId="0" autoUpdateAnimBg="0"/>
      <p:bldP spid="30736" grpId="0" autoUpdateAnimBg="0"/>
      <p:bldP spid="3073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3"/>
          <p:cNvSpPr>
            <a:spLocks noChangeArrowheads="1"/>
          </p:cNvSpPr>
          <p:nvPr/>
        </p:nvSpPr>
        <p:spPr bwMode="auto">
          <a:xfrm>
            <a:off x="914400" y="1676400"/>
            <a:ext cx="6858000" cy="39624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4800" b="1" dirty="0">
                <a:solidFill>
                  <a:schemeClr val="accent2"/>
                </a:solidFill>
                <a:latin typeface="Abadi MT Condensed Extra Bold"/>
              </a:rPr>
              <a:t>INCORRECT!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200400" y="5867400"/>
            <a:ext cx="1729134" cy="52322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Abadi MT Condensed Extra Bold"/>
                <a:hlinkClick r:id="rId2" action="ppaction://hlinksldjump"/>
              </a:rPr>
              <a:t>TRY AGAIN!</a:t>
            </a:r>
            <a:endParaRPr lang="en-US" sz="2800" b="1" dirty="0">
              <a:solidFill>
                <a:srgbClr val="FFFF00"/>
              </a:solidFill>
              <a:latin typeface="Abadi MT Condensed Extra Bold"/>
            </a:endParaRPr>
          </a:p>
        </p:txBody>
      </p:sp>
      <p:pic>
        <p:nvPicPr>
          <p:cNvPr id="22532" name="Picture 5" descr="j00791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04800"/>
            <a:ext cx="16208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>
                <a:solidFill>
                  <a:srgbClr val="66CCFF"/>
                </a:solidFill>
              </a:rPr>
              <a:t>SCORE</a:t>
            </a: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676400" y="41910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7467600" y="3429000"/>
            <a:ext cx="10668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1676400" y="2819400"/>
            <a:ext cx="53340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304800" y="3505200"/>
            <a:ext cx="914400" cy="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 flipH="1">
            <a:off x="1219200" y="28194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1219200" y="3505200"/>
            <a:ext cx="457200" cy="6858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7010400" y="2819400"/>
            <a:ext cx="457200" cy="6096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7010400" y="3429000"/>
            <a:ext cx="457200" cy="762000"/>
          </a:xfrm>
          <a:prstGeom prst="line">
            <a:avLst/>
          </a:prstGeom>
          <a:noFill/>
          <a:ln w="9525">
            <a:solidFill>
              <a:srgbClr val="66CCF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581400" y="3048000"/>
            <a:ext cx="1403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4800" b="1" dirty="0">
                <a:solidFill>
                  <a:srgbClr val="FFFF00"/>
                </a:solidFill>
                <a:latin typeface="Abadi MT Condensed Extra Bold"/>
              </a:rPr>
              <a:t>$200</a:t>
            </a:r>
          </a:p>
        </p:txBody>
      </p:sp>
      <p:pic>
        <p:nvPicPr>
          <p:cNvPr id="23564" name="Picture 13" descr="bd04896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495800"/>
            <a:ext cx="3505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14" descr="bs00770_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6482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6" name="Text Box 15"/>
          <p:cNvSpPr txBox="1">
            <a:spLocks noChangeArrowheads="1"/>
          </p:cNvSpPr>
          <p:nvPr/>
        </p:nvSpPr>
        <p:spPr bwMode="auto">
          <a:xfrm>
            <a:off x="2022769" y="4724400"/>
            <a:ext cx="3466514" cy="83099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Click on the money bag </a:t>
            </a:r>
          </a:p>
          <a:p>
            <a:pPr algn="ctr"/>
            <a:r>
              <a:rPr lang="en-US" dirty="0">
                <a:solidFill>
                  <a:srgbClr val="FFFFFF"/>
                </a:solidFill>
                <a:latin typeface="Abadi MT Condensed Extra Bold"/>
              </a:rPr>
              <a:t>to return to the scoreboard</a:t>
            </a:r>
          </a:p>
        </p:txBody>
      </p:sp>
      <p:sp>
        <p:nvSpPr>
          <p:cNvPr id="23567" name="AutoShape 16"/>
          <p:cNvSpPr>
            <a:spLocks noChangeArrowheads="1"/>
          </p:cNvSpPr>
          <p:nvPr/>
        </p:nvSpPr>
        <p:spPr bwMode="auto">
          <a:xfrm>
            <a:off x="0" y="228600"/>
            <a:ext cx="2819400" cy="259080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latin typeface="Abadi MT Condensed Extra Bold"/>
              </a:rPr>
              <a:t>Correct!</a:t>
            </a:r>
          </a:p>
        </p:txBody>
      </p:sp>
      <p:pic>
        <p:nvPicPr>
          <p:cNvPr id="15377" name="Picture 1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sn00497a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791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9" name="Text Box 18"/>
          <p:cNvSpPr txBox="1">
            <a:spLocks noChangeArrowheads="1"/>
          </p:cNvSpPr>
          <p:nvPr/>
        </p:nvSpPr>
        <p:spPr bwMode="auto">
          <a:xfrm>
            <a:off x="5562600" y="6248400"/>
            <a:ext cx="7620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83" fill="hold"/>
                                        <p:tgtEl>
                                          <p:spTgt spid="153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685800" y="457200"/>
            <a:ext cx="7772400" cy="20574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304800" y="31242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876800" y="3200400"/>
            <a:ext cx="39624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3048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4953000" y="4876800"/>
            <a:ext cx="3886200" cy="1143000"/>
          </a:xfrm>
          <a:prstGeom prst="flowChartTerminator">
            <a:avLst/>
          </a:prstGeom>
          <a:solidFill>
            <a:schemeClr val="tx2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 flipH="1">
            <a:off x="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 flipH="1">
            <a:off x="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>
            <a:off x="4191000" y="36576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>
            <a:off x="4191000" y="5410200"/>
            <a:ext cx="7620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>
            <a:off x="8839200" y="36576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>
            <a:off x="8839200" y="5410200"/>
            <a:ext cx="304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z="4000" dirty="0" smtClean="0">
                <a:solidFill>
                  <a:schemeClr val="bg1"/>
                </a:solidFill>
              </a:rPr>
              <a:t>Whole wheat pasta is a </a:t>
            </a:r>
          </a:p>
        </p:txBody>
      </p:sp>
      <p:sp>
        <p:nvSpPr>
          <p:cNvPr id="75790" name="Rectangle 14"/>
          <p:cNvSpPr>
            <a:spLocks noGrp="1" noChangeArrowheads="1"/>
          </p:cNvSpPr>
          <p:nvPr>
            <p:ph sz="quarter" idx="1"/>
          </p:nvPr>
        </p:nvSpPr>
        <p:spPr>
          <a:xfrm>
            <a:off x="304800" y="25146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A: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Amino Acid  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5791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4495800" y="29718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B: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Fat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5792" name="Rectangle 16"/>
          <p:cNvSpPr>
            <a:spLocks noGrp="1" noChangeArrowheads="1"/>
          </p:cNvSpPr>
          <p:nvPr>
            <p:ph sz="quarter" idx="3"/>
          </p:nvPr>
        </p:nvSpPr>
        <p:spPr>
          <a:xfrm>
            <a:off x="304800" y="4724400"/>
            <a:ext cx="3810000" cy="1981200"/>
          </a:xfrm>
        </p:spPr>
        <p:txBody>
          <a:bodyPr/>
          <a:lstStyle/>
          <a:p>
            <a:pPr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5" action="ppaction://hlinksldjump"/>
              </a:rPr>
              <a:t>C:</a:t>
            </a:r>
            <a:r>
              <a:rPr lang="en-US" b="1" dirty="0" smtClean="0">
                <a:solidFill>
                  <a:srgbClr val="FFFFFF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Carbohydrate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5793" name="Rectangle 17"/>
          <p:cNvSpPr>
            <a:spLocks noGrp="1" noChangeArrowheads="1"/>
          </p:cNvSpPr>
          <p:nvPr>
            <p:ph sz="quarter" idx="4"/>
          </p:nvPr>
        </p:nvSpPr>
        <p:spPr>
          <a:xfrm>
            <a:off x="4953000" y="4343400"/>
            <a:ext cx="3810000" cy="1981200"/>
          </a:xfrm>
        </p:spPr>
        <p:txBody>
          <a:bodyPr/>
          <a:lstStyle/>
          <a:p>
            <a:pPr algn="ctr">
              <a:buFontTx/>
              <a:buNone/>
            </a:pPr>
            <a:endParaRPr lang="en-US" sz="2400" dirty="0"/>
          </a:p>
          <a:p>
            <a:pPr algn="ctr">
              <a:buFontTx/>
              <a:buNone/>
            </a:pPr>
            <a:endParaRPr lang="en-US" sz="2400" dirty="0"/>
          </a:p>
          <a:p>
            <a:pPr algn="ctr">
              <a:buSzPct val="60000"/>
              <a:buFont typeface="Wingdings" pitchFamily="-109" charset="2"/>
              <a:buChar char="u"/>
            </a:pPr>
            <a:r>
              <a:rPr lang="en-US" b="1" dirty="0">
                <a:solidFill>
                  <a:srgbClr val="FF9900"/>
                </a:solidFill>
                <a:hlinkClick r:id="rId4" action="ppaction://hlinksldjump"/>
              </a:rPr>
              <a:t>D:</a:t>
            </a:r>
            <a:r>
              <a:rPr lang="en-US" b="1" dirty="0" smtClean="0">
                <a:solidFill>
                  <a:srgbClr val="FF9900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Mineral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>
            <a:off x="845820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95" name="Line 19"/>
          <p:cNvSpPr>
            <a:spLocks noChangeShapeType="1"/>
          </p:cNvSpPr>
          <p:nvPr/>
        </p:nvSpPr>
        <p:spPr bwMode="auto">
          <a:xfrm flipH="1">
            <a:off x="0" y="1447800"/>
            <a:ext cx="685800" cy="0"/>
          </a:xfrm>
          <a:prstGeom prst="line">
            <a:avLst/>
          </a:prstGeom>
          <a:noFill/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3505200" y="6172200"/>
            <a:ext cx="1979613" cy="466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$300 Question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2270125" y="2555875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Abadi MT Condensed Extra Bold"/>
              </a:rPr>
              <a:t>Click on the letter of the correct answer</a:t>
            </a:r>
          </a:p>
        </p:txBody>
      </p:sp>
      <p:pic>
        <p:nvPicPr>
          <p:cNvPr id="75798" name="Picture 2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fastest_finger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9" name="Rectangle 23"/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  <p:pic>
        <p:nvPicPr>
          <p:cNvPr id="75800" name="Picture 24">
            <a:hlinkClick r:id="" action="ppaction://media"/>
          </p:cNvPr>
          <p:cNvPicPr>
            <a:picLocks noRot="1" noChangeAspect="1" noChangeArrowheads="1"/>
          </p:cNvPicPr>
          <p:nvPr>
            <a:wavAudioFile r:embed="rId2" name="QUESTION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8382000" y="152400"/>
            <a:ext cx="762000" cy="685800"/>
          </a:xfrm>
          <a:prstGeom prst="rect">
            <a:avLst/>
          </a:prstGeom>
          <a:solidFill>
            <a:srgbClr val="212165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>
              <a:latin typeface="Abadi MT Condensed Extra Bold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0" fill="hold"/>
                                        <p:tgtEl>
                                          <p:spTgt spid="758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386" fill="hold"/>
                                        <p:tgtEl>
                                          <p:spTgt spid="757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800"/>
                </p:tgtEl>
              </p:cMediaNode>
            </p:audio>
            <p:audio>
              <p:cMediaNode>
                <p:cTn id="3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798"/>
                </p:tgtEl>
              </p:cMediaNode>
            </p:audio>
          </p:childTnLst>
        </p:cTn>
      </p:par>
    </p:tnLst>
    <p:bldLst>
      <p:bldP spid="75790" grpId="0" autoUpdateAnimBg="0"/>
      <p:bldP spid="75791" grpId="0" autoUpdateAnimBg="0"/>
      <p:bldP spid="75792" grpId="0" autoUpdateAnimBg="0"/>
      <p:bldP spid="75793" grpId="0" autoUpdateAnimBg="0"/>
    </p:bldLst>
  </p:timing>
</p:sld>
</file>

<file path=ppt/theme/theme1.xml><?xml version="1.0" encoding="utf-8"?>
<a:theme xmlns:a="http://schemas.openxmlformats.org/drawingml/2006/main" name="Blank Presentation">
  <a:themeElements>
    <a:clrScheme name="Exhibit">
      <a:dk1>
        <a:sysClr val="windowText" lastClr="000000"/>
      </a:dk1>
      <a:lt1>
        <a:sysClr val="window" lastClr="FFFFFF"/>
      </a:lt1>
      <a:dk2>
        <a:srgbClr val="1C3264"/>
      </a:dk2>
      <a:lt2>
        <a:srgbClr val="CCCCCC"/>
      </a:lt2>
      <a:accent1>
        <a:srgbClr val="3399FF"/>
      </a:accent1>
      <a:accent2>
        <a:srgbClr val="69FFFF"/>
      </a:accent2>
      <a:accent3>
        <a:srgbClr val="CCFF33"/>
      </a:accent3>
      <a:accent4>
        <a:srgbClr val="3333FF"/>
      </a:accent4>
      <a:accent5>
        <a:srgbClr val="9933FF"/>
      </a:accent5>
      <a:accent6>
        <a:srgbClr val="FF33FF"/>
      </a:accent6>
      <a:hlink>
        <a:srgbClr val="6699FF"/>
      </a:hlink>
      <a:folHlink>
        <a:srgbClr val="9999CC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622</TotalTime>
  <Words>945</Words>
  <Application>Microsoft Macintosh PowerPoint</Application>
  <PresentationFormat>On-screen Show (4:3)</PresentationFormat>
  <Paragraphs>328</Paragraphs>
  <Slides>47</Slides>
  <Notes>0</Notes>
  <HiddenSlides>0</HiddenSlides>
  <MMClips>45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Blank Presentation</vt:lpstr>
      <vt:lpstr>Slide 1</vt:lpstr>
      <vt:lpstr>Slide 2</vt:lpstr>
      <vt:lpstr>This is the study of how your body uses food.</vt:lpstr>
      <vt:lpstr>Slide 4</vt:lpstr>
      <vt:lpstr>SCORE</vt:lpstr>
      <vt:lpstr>This cannot be digested by our bodies but gives us long lasting energy.</vt:lpstr>
      <vt:lpstr>Slide 7</vt:lpstr>
      <vt:lpstr>SCORE</vt:lpstr>
      <vt:lpstr>Whole wheat pasta is a </vt:lpstr>
      <vt:lpstr>Slide 10</vt:lpstr>
      <vt:lpstr>SCORE</vt:lpstr>
      <vt:lpstr>The best source of iron is</vt:lpstr>
      <vt:lpstr>Slide 13</vt:lpstr>
      <vt:lpstr>SCORE</vt:lpstr>
      <vt:lpstr>$1000 Question</vt:lpstr>
      <vt:lpstr>Slide 16</vt:lpstr>
      <vt:lpstr>SCORE</vt:lpstr>
      <vt:lpstr>$2000 Question</vt:lpstr>
      <vt:lpstr>Slide 19</vt:lpstr>
      <vt:lpstr>SCORE</vt:lpstr>
      <vt:lpstr>$4000 Question</vt:lpstr>
      <vt:lpstr>Slide 22</vt:lpstr>
      <vt:lpstr>SCORE</vt:lpstr>
      <vt:lpstr>$8000 Question</vt:lpstr>
      <vt:lpstr>Slide 25</vt:lpstr>
      <vt:lpstr>SCORE</vt:lpstr>
      <vt:lpstr>$16000 Question</vt:lpstr>
      <vt:lpstr>Slide 28</vt:lpstr>
      <vt:lpstr>SCORE</vt:lpstr>
      <vt:lpstr>$32000 Question</vt:lpstr>
      <vt:lpstr>Slide 31</vt:lpstr>
      <vt:lpstr>SCORE</vt:lpstr>
      <vt:lpstr>$64000 Question</vt:lpstr>
      <vt:lpstr>Slide 34</vt:lpstr>
      <vt:lpstr>SCORE</vt:lpstr>
      <vt:lpstr>$125000 Question</vt:lpstr>
      <vt:lpstr>Slide 37</vt:lpstr>
      <vt:lpstr>SCORE</vt:lpstr>
      <vt:lpstr>$250000 Question</vt:lpstr>
      <vt:lpstr>Slide 40</vt:lpstr>
      <vt:lpstr>SCORE</vt:lpstr>
      <vt:lpstr>$500000 Question</vt:lpstr>
      <vt:lpstr>Slide 43</vt:lpstr>
      <vt:lpstr>SCORE</vt:lpstr>
      <vt:lpstr>$1 Million Question</vt:lpstr>
      <vt:lpstr>Slide 46</vt:lpstr>
      <vt:lpstr>SCORE</vt:lpstr>
    </vt:vector>
  </TitlesOfParts>
  <Company>UW-Whitewater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Dianne Jones</dc:creator>
  <cp:lastModifiedBy>Shelley Swartz</cp:lastModifiedBy>
  <cp:revision>66</cp:revision>
  <dcterms:created xsi:type="dcterms:W3CDTF">2010-07-19T06:26:40Z</dcterms:created>
  <dcterms:modified xsi:type="dcterms:W3CDTF">2010-07-19T06:32:33Z</dcterms:modified>
</cp:coreProperties>
</file>